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8" r:id="rId1"/>
  </p:sldMasterIdLst>
  <p:notesMasterIdLst>
    <p:notesMasterId r:id="rId18"/>
  </p:notesMasterIdLst>
  <p:sldIdLst>
    <p:sldId id="256" r:id="rId2"/>
    <p:sldId id="257" r:id="rId3"/>
    <p:sldId id="258" r:id="rId4"/>
    <p:sldId id="259" r:id="rId5"/>
    <p:sldId id="260" r:id="rId6"/>
    <p:sldId id="262" r:id="rId7"/>
    <p:sldId id="263" r:id="rId8"/>
    <p:sldId id="299" r:id="rId9"/>
    <p:sldId id="272" r:id="rId10"/>
    <p:sldId id="264" r:id="rId11"/>
    <p:sldId id="265" r:id="rId12"/>
    <p:sldId id="268" r:id="rId13"/>
    <p:sldId id="275" r:id="rId14"/>
    <p:sldId id="297" r:id="rId15"/>
    <p:sldId id="277" r:id="rId16"/>
    <p:sldId id="288" r:id="rId17"/>
  </p:sldIdLst>
  <p:sldSz cx="9144000" cy="5143500" type="screen16x9"/>
  <p:notesSz cx="6858000" cy="9144000"/>
  <p:embeddedFontLst>
    <p:embeddedFont>
      <p:font typeface="Raleway Thin" panose="020B0604020202020204" charset="0"/>
      <p:regular r:id="rId19"/>
      <p:bold r:id="rId20"/>
      <p:italic r:id="rId21"/>
      <p:boldItalic r:id="rId22"/>
    </p:embeddedFont>
    <p:embeddedFont>
      <p:font typeface="Barlow" panose="020B0604020202020204" charset="0"/>
      <p:regular r:id="rId23"/>
      <p:bold r:id="rId24"/>
      <p:italic r:id="rId25"/>
      <p:boldItalic r:id="rId26"/>
    </p:embeddedFont>
    <p:embeddedFont>
      <p:font typeface="Fira Sans Condensed Light" panose="020B0604020202020204" charset="0"/>
      <p:regular r:id="rId27"/>
      <p:bold r:id="rId28"/>
      <p:italic r:id="rId29"/>
      <p:boldItalic r:id="rId30"/>
    </p:embeddedFont>
    <p:embeddedFont>
      <p:font typeface="Agency FB" panose="020B0503020202020204" pitchFamily="34" charset="0"/>
      <p:regular r:id="rId31"/>
      <p:bold r:id="rId32"/>
    </p:embeddedFont>
    <p:embeddedFont>
      <p:font typeface="Calibri" panose="020F0502020204030204" pitchFamily="34" charset="0"/>
      <p:regular r:id="rId33"/>
      <p:bold r:id="rId34"/>
      <p:italic r:id="rId35"/>
      <p:boldItalic r:id="rId36"/>
    </p:embeddedFont>
    <p:embeddedFont>
      <p:font typeface="Raleway" panose="020B0604020202020204" charset="0"/>
      <p:regular r:id="rId37"/>
      <p:bold r:id="rId38"/>
      <p:italic r:id="rId39"/>
      <p:boldItalic r:id="rId40"/>
    </p:embeddedFont>
    <p:embeddedFont>
      <p:font typeface="Barlow Light" panose="020B0604020202020204" charset="0"/>
      <p:regular r:id="rId41"/>
      <p:bold r:id="rId42"/>
      <p:italic r:id="rId43"/>
      <p:boldItalic r:id="rId44"/>
    </p:embeddedFont>
    <p:embeddedFont>
      <p:font typeface="Cambria Math" panose="02040503050406030204" pitchFamily="18" charset="0"/>
      <p:regular r:id="rId45"/>
    </p:embeddedFont>
    <p:embeddedFont>
      <p:font typeface="Fira Sans Condensed" panose="020B0604020202020204" charset="0"/>
      <p:regular r:id="rId46"/>
      <p:bold r:id="rId47"/>
      <p:italic r:id="rId48"/>
      <p:boldItalic r:id="rId4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1E2214B-EEA6-4F0E-851E-DA328E0D34B4}">
  <a:tblStyle styleId="{11E2214B-EEA6-4F0E-851E-DA328E0D34B4}"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9E44D3EF-30E0-43DB-A017-93B0B98886E5}"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0" d="100"/>
          <a:sy n="110" d="100"/>
        </p:scale>
        <p:origin x="658"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font" Target="fonts/font8.fntdata"/><Relationship Id="rId39" Type="http://schemas.openxmlformats.org/officeDocument/2006/relationships/font" Target="fonts/font21.fntdata"/><Relationship Id="rId21" Type="http://schemas.openxmlformats.org/officeDocument/2006/relationships/font" Target="fonts/font3.fntdata"/><Relationship Id="rId34" Type="http://schemas.openxmlformats.org/officeDocument/2006/relationships/font" Target="fonts/font16.fntdata"/><Relationship Id="rId42" Type="http://schemas.openxmlformats.org/officeDocument/2006/relationships/font" Target="fonts/font24.fntdata"/><Relationship Id="rId47" Type="http://schemas.openxmlformats.org/officeDocument/2006/relationships/font" Target="fonts/font29.fntdata"/><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11.fntdata"/><Relationship Id="rId11" Type="http://schemas.openxmlformats.org/officeDocument/2006/relationships/slide" Target="slides/slide10.xml"/><Relationship Id="rId24" Type="http://schemas.openxmlformats.org/officeDocument/2006/relationships/font" Target="fonts/font6.fntdata"/><Relationship Id="rId32" Type="http://schemas.openxmlformats.org/officeDocument/2006/relationships/font" Target="fonts/font14.fntdata"/><Relationship Id="rId37" Type="http://schemas.openxmlformats.org/officeDocument/2006/relationships/font" Target="fonts/font19.fntdata"/><Relationship Id="rId40" Type="http://schemas.openxmlformats.org/officeDocument/2006/relationships/font" Target="fonts/font22.fntdata"/><Relationship Id="rId45" Type="http://schemas.openxmlformats.org/officeDocument/2006/relationships/font" Target="fonts/font27.fntdata"/><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font" Target="fonts/font1.fntdata"/><Relationship Id="rId31" Type="http://schemas.openxmlformats.org/officeDocument/2006/relationships/font" Target="fonts/font13.fntdata"/><Relationship Id="rId44" Type="http://schemas.openxmlformats.org/officeDocument/2006/relationships/font" Target="fonts/font26.fntdata"/><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font" Target="fonts/font12.fntdata"/><Relationship Id="rId35" Type="http://schemas.openxmlformats.org/officeDocument/2006/relationships/font" Target="fonts/font17.fntdata"/><Relationship Id="rId43" Type="http://schemas.openxmlformats.org/officeDocument/2006/relationships/font" Target="fonts/font25.fntdata"/><Relationship Id="rId48" Type="http://schemas.openxmlformats.org/officeDocument/2006/relationships/font" Target="fonts/font30.fntdata"/><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33" Type="http://schemas.openxmlformats.org/officeDocument/2006/relationships/font" Target="fonts/font15.fntdata"/><Relationship Id="rId38" Type="http://schemas.openxmlformats.org/officeDocument/2006/relationships/font" Target="fonts/font20.fntdata"/><Relationship Id="rId46" Type="http://schemas.openxmlformats.org/officeDocument/2006/relationships/font" Target="fonts/font28.fntdata"/><Relationship Id="rId20" Type="http://schemas.openxmlformats.org/officeDocument/2006/relationships/font" Target="fonts/font2.fntdata"/><Relationship Id="rId41" Type="http://schemas.openxmlformats.org/officeDocument/2006/relationships/font" Target="fonts/font23.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font" Target="fonts/font10.fntdata"/><Relationship Id="rId36" Type="http://schemas.openxmlformats.org/officeDocument/2006/relationships/font" Target="fonts/font18.fntdata"/><Relationship Id="rId49" Type="http://schemas.openxmlformats.org/officeDocument/2006/relationships/font" Target="fonts/font3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3"/>
        <p:cNvGrpSpPr/>
        <p:nvPr/>
      </p:nvGrpSpPr>
      <p:grpSpPr>
        <a:xfrm>
          <a:off x="0" y="0"/>
          <a:ext cx="0" cy="0"/>
          <a:chOff x="0" y="0"/>
          <a:chExt cx="0" cy="0"/>
        </a:xfrm>
      </p:grpSpPr>
      <p:sp>
        <p:nvSpPr>
          <p:cNvPr id="994" name="Google Shape;994;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5" name="Google Shape;995;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2"/>
        <p:cNvGrpSpPr/>
        <p:nvPr/>
      </p:nvGrpSpPr>
      <p:grpSpPr>
        <a:xfrm>
          <a:off x="0" y="0"/>
          <a:ext cx="0" cy="0"/>
          <a:chOff x="0" y="0"/>
          <a:chExt cx="0" cy="0"/>
        </a:xfrm>
      </p:grpSpPr>
      <p:sp>
        <p:nvSpPr>
          <p:cNvPr id="1003" name="Google Shape;1003;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4" name="Google Shape;1004;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0"/>
        <p:cNvGrpSpPr/>
        <p:nvPr/>
      </p:nvGrpSpPr>
      <p:grpSpPr>
        <a:xfrm>
          <a:off x="0" y="0"/>
          <a:ext cx="0" cy="0"/>
          <a:chOff x="0" y="0"/>
          <a:chExt cx="0" cy="0"/>
        </a:xfrm>
      </p:grpSpPr>
      <p:sp>
        <p:nvSpPr>
          <p:cNvPr id="1041" name="Google Shape;1041;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2" name="Google Shape;1042;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4"/>
        <p:cNvGrpSpPr/>
        <p:nvPr/>
      </p:nvGrpSpPr>
      <p:grpSpPr>
        <a:xfrm>
          <a:off x="0" y="0"/>
          <a:ext cx="0" cy="0"/>
          <a:chOff x="0" y="0"/>
          <a:chExt cx="0" cy="0"/>
        </a:xfrm>
      </p:grpSpPr>
      <p:sp>
        <p:nvSpPr>
          <p:cNvPr id="1975" name="Google Shape;1975;g35ed75ccf_0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6" name="Google Shape;1976;g35ed75ccf_0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4"/>
        <p:cNvGrpSpPr/>
        <p:nvPr/>
      </p:nvGrpSpPr>
      <p:grpSpPr>
        <a:xfrm>
          <a:off x="0" y="0"/>
          <a:ext cx="0" cy="0"/>
          <a:chOff x="0" y="0"/>
          <a:chExt cx="0" cy="0"/>
        </a:xfrm>
      </p:grpSpPr>
      <p:sp>
        <p:nvSpPr>
          <p:cNvPr id="1975" name="Google Shape;1975;g35ed75ccf_0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6" name="Google Shape;1976;g35ed75ccf_0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714884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2"/>
        <p:cNvGrpSpPr/>
        <p:nvPr/>
      </p:nvGrpSpPr>
      <p:grpSpPr>
        <a:xfrm>
          <a:off x="0" y="0"/>
          <a:ext cx="0" cy="0"/>
          <a:chOff x="0" y="0"/>
          <a:chExt cx="0" cy="0"/>
        </a:xfrm>
      </p:grpSpPr>
      <p:sp>
        <p:nvSpPr>
          <p:cNvPr id="2033" name="Google Shape;2033;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4" name="Google Shape;2034;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3"/>
        <p:cNvGrpSpPr/>
        <p:nvPr/>
      </p:nvGrpSpPr>
      <p:grpSpPr>
        <a:xfrm>
          <a:off x="0" y="0"/>
          <a:ext cx="0" cy="0"/>
          <a:chOff x="0" y="0"/>
          <a:chExt cx="0" cy="0"/>
        </a:xfrm>
      </p:grpSpPr>
      <p:sp>
        <p:nvSpPr>
          <p:cNvPr id="2414" name="Google Shape;2414;gc620bbb036_0_1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5" name="Google Shape;2415;gc620bbb036_0_1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 name="Google Shape;377;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4"/>
        <p:cNvGrpSpPr/>
        <p:nvPr/>
      </p:nvGrpSpPr>
      <p:grpSpPr>
        <a:xfrm>
          <a:off x="0" y="0"/>
          <a:ext cx="0" cy="0"/>
          <a:chOff x="0" y="0"/>
          <a:chExt cx="0" cy="0"/>
        </a:xfrm>
      </p:grpSpPr>
      <p:sp>
        <p:nvSpPr>
          <p:cNvPr id="515" name="Google Shape;515;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6" name="Google Shape;516;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7"/>
        <p:cNvGrpSpPr/>
        <p:nvPr/>
      </p:nvGrpSpPr>
      <p:grpSpPr>
        <a:xfrm>
          <a:off x="0" y="0"/>
          <a:ext cx="0" cy="0"/>
          <a:chOff x="0" y="0"/>
          <a:chExt cx="0" cy="0"/>
        </a:xfrm>
      </p:grpSpPr>
      <p:sp>
        <p:nvSpPr>
          <p:cNvPr id="738" name="Google Shape;738;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9" name="Google Shape;739;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3"/>
        <p:cNvGrpSpPr/>
        <p:nvPr/>
      </p:nvGrpSpPr>
      <p:grpSpPr>
        <a:xfrm>
          <a:off x="0" y="0"/>
          <a:ext cx="0" cy="0"/>
          <a:chOff x="0" y="0"/>
          <a:chExt cx="0" cy="0"/>
        </a:xfrm>
      </p:grpSpPr>
      <p:sp>
        <p:nvSpPr>
          <p:cNvPr id="854" name="Google Shape;85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5" name="Google Shape;85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6"/>
        <p:cNvGrpSpPr/>
        <p:nvPr/>
      </p:nvGrpSpPr>
      <p:grpSpPr>
        <a:xfrm>
          <a:off x="0" y="0"/>
          <a:ext cx="0" cy="0"/>
          <a:chOff x="0" y="0"/>
          <a:chExt cx="0" cy="0"/>
        </a:xfrm>
      </p:grpSpPr>
      <p:sp>
        <p:nvSpPr>
          <p:cNvPr id="1697" name="Google Shape;1697;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8" name="Google Shape;1698;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995708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6"/>
        <p:cNvGrpSpPr/>
        <p:nvPr/>
      </p:nvGrpSpPr>
      <p:grpSpPr>
        <a:xfrm>
          <a:off x="0" y="0"/>
          <a:ext cx="0" cy="0"/>
          <a:chOff x="0" y="0"/>
          <a:chExt cx="0" cy="0"/>
        </a:xfrm>
      </p:grpSpPr>
      <p:sp>
        <p:nvSpPr>
          <p:cNvPr id="1697" name="Google Shape;1697;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8" name="Google Shape;1698;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1076325" y="1863600"/>
            <a:ext cx="4962600" cy="1416300"/>
          </a:xfrm>
          <a:prstGeom prst="rect">
            <a:avLst/>
          </a:prstGeom>
        </p:spPr>
        <p:txBody>
          <a:bodyPr spcFirstLastPara="1" wrap="square" lIns="0" tIns="0" rIns="0" bIns="0" anchor="ctr" anchorCtr="0">
            <a:noAutofit/>
          </a:bodyPr>
          <a:lstStyle>
            <a:lvl1pPr lvl="0">
              <a:lnSpc>
                <a:spcPct val="90000"/>
              </a:lnSpc>
              <a:spcBef>
                <a:spcPts val="0"/>
              </a:spcBef>
              <a:spcAft>
                <a:spcPts val="0"/>
              </a:spcAft>
              <a:buSzPts val="4800"/>
              <a:buNone/>
              <a:defRPr/>
            </a:lvl1pPr>
            <a:lvl2pPr lvl="1">
              <a:lnSpc>
                <a:spcPct val="90000"/>
              </a:lnSpc>
              <a:spcBef>
                <a:spcPts val="0"/>
              </a:spcBef>
              <a:spcAft>
                <a:spcPts val="0"/>
              </a:spcAft>
              <a:buSzPts val="4800"/>
              <a:buNone/>
              <a:defRPr/>
            </a:lvl2pPr>
            <a:lvl3pPr lvl="2">
              <a:lnSpc>
                <a:spcPct val="90000"/>
              </a:lnSpc>
              <a:spcBef>
                <a:spcPts val="0"/>
              </a:spcBef>
              <a:spcAft>
                <a:spcPts val="0"/>
              </a:spcAft>
              <a:buSzPts val="4800"/>
              <a:buNone/>
              <a:defRPr/>
            </a:lvl3pPr>
            <a:lvl4pPr lvl="3">
              <a:lnSpc>
                <a:spcPct val="90000"/>
              </a:lnSpc>
              <a:spcBef>
                <a:spcPts val="0"/>
              </a:spcBef>
              <a:spcAft>
                <a:spcPts val="0"/>
              </a:spcAft>
              <a:buSzPts val="4800"/>
              <a:buNone/>
              <a:defRPr/>
            </a:lvl4pPr>
            <a:lvl5pPr lvl="4">
              <a:lnSpc>
                <a:spcPct val="90000"/>
              </a:lnSpc>
              <a:spcBef>
                <a:spcPts val="0"/>
              </a:spcBef>
              <a:spcAft>
                <a:spcPts val="0"/>
              </a:spcAft>
              <a:buSzPts val="4800"/>
              <a:buNone/>
              <a:defRPr/>
            </a:lvl5pPr>
            <a:lvl6pPr lvl="5">
              <a:lnSpc>
                <a:spcPct val="90000"/>
              </a:lnSpc>
              <a:spcBef>
                <a:spcPts val="0"/>
              </a:spcBef>
              <a:spcAft>
                <a:spcPts val="0"/>
              </a:spcAft>
              <a:buSzPts val="4800"/>
              <a:buNone/>
              <a:defRPr/>
            </a:lvl6pPr>
            <a:lvl7pPr lvl="6">
              <a:lnSpc>
                <a:spcPct val="90000"/>
              </a:lnSpc>
              <a:spcBef>
                <a:spcPts val="0"/>
              </a:spcBef>
              <a:spcAft>
                <a:spcPts val="0"/>
              </a:spcAft>
              <a:buSzPts val="4800"/>
              <a:buNone/>
              <a:defRPr/>
            </a:lvl7pPr>
            <a:lvl8pPr lvl="7">
              <a:lnSpc>
                <a:spcPct val="90000"/>
              </a:lnSpc>
              <a:spcBef>
                <a:spcPts val="0"/>
              </a:spcBef>
              <a:spcAft>
                <a:spcPts val="0"/>
              </a:spcAft>
              <a:buSzPts val="4800"/>
              <a:buNone/>
              <a:defRPr/>
            </a:lvl8pPr>
            <a:lvl9pPr lvl="8">
              <a:lnSpc>
                <a:spcPct val="90000"/>
              </a:lnSpc>
              <a:spcBef>
                <a:spcPts val="0"/>
              </a:spcBef>
              <a:spcAft>
                <a:spcPts val="0"/>
              </a:spcAft>
              <a:buSzPts val="4800"/>
              <a:buNone/>
              <a:defRPr/>
            </a:lvl9pPr>
          </a:lstStyle>
          <a:p>
            <a:endParaRPr/>
          </a:p>
        </p:txBody>
      </p:sp>
      <p:sp>
        <p:nvSpPr>
          <p:cNvPr id="11" name="Google Shape;11;p2"/>
          <p:cNvSpPr/>
          <p:nvPr/>
        </p:nvSpPr>
        <p:spPr>
          <a:xfrm rot="5400000">
            <a:off x="-303375" y="2166905"/>
            <a:ext cx="1416300" cy="8097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12"/>
        <p:cNvGrpSpPr/>
        <p:nvPr/>
      </p:nvGrpSpPr>
      <p:grpSpPr>
        <a:xfrm>
          <a:off x="0" y="0"/>
          <a:ext cx="0" cy="0"/>
          <a:chOff x="0" y="0"/>
          <a:chExt cx="0" cy="0"/>
        </a:xfrm>
      </p:grpSpPr>
      <p:sp>
        <p:nvSpPr>
          <p:cNvPr id="13" name="Google Shape;13;p3"/>
          <p:cNvSpPr txBox="1">
            <a:spLocks noGrp="1"/>
          </p:cNvSpPr>
          <p:nvPr>
            <p:ph type="ctrTitle"/>
          </p:nvPr>
        </p:nvSpPr>
        <p:spPr>
          <a:xfrm>
            <a:off x="1085850" y="2031025"/>
            <a:ext cx="4676700" cy="1159800"/>
          </a:xfrm>
          <a:prstGeom prst="rect">
            <a:avLst/>
          </a:prstGeom>
        </p:spPr>
        <p:txBody>
          <a:bodyPr spcFirstLastPara="1" wrap="square" lIns="0" tIns="0" rIns="0" bIns="0" anchor="b"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14" name="Google Shape;14;p3"/>
          <p:cNvSpPr txBox="1">
            <a:spLocks noGrp="1"/>
          </p:cNvSpPr>
          <p:nvPr>
            <p:ph type="subTitle" idx="1"/>
          </p:nvPr>
        </p:nvSpPr>
        <p:spPr>
          <a:xfrm>
            <a:off x="1085850" y="3287726"/>
            <a:ext cx="4676700" cy="383700"/>
          </a:xfrm>
          <a:prstGeom prst="rect">
            <a:avLst/>
          </a:prstGeom>
        </p:spPr>
        <p:txBody>
          <a:bodyPr spcFirstLastPara="1" wrap="square" lIns="0" tIns="0" rIns="0" bIns="0" anchor="t" anchorCtr="0">
            <a:noAutofit/>
          </a:bodyPr>
          <a:lstStyle>
            <a:lvl1pPr lvl="0" rtl="0">
              <a:spcBef>
                <a:spcPts val="0"/>
              </a:spcBef>
              <a:spcAft>
                <a:spcPts val="0"/>
              </a:spcAft>
              <a:buClr>
                <a:schemeClr val="dk2"/>
              </a:buClr>
              <a:buSzPts val="1800"/>
              <a:buNone/>
              <a:defRPr>
                <a:solidFill>
                  <a:schemeClr val="dk2"/>
                </a:solidFill>
              </a:defRPr>
            </a:lvl1pPr>
            <a:lvl2pPr lvl="1" rtl="0">
              <a:spcBef>
                <a:spcPts val="0"/>
              </a:spcBef>
              <a:spcAft>
                <a:spcPts val="0"/>
              </a:spcAft>
              <a:buClr>
                <a:schemeClr val="dk2"/>
              </a:buClr>
              <a:buSzPts val="3000"/>
              <a:buNone/>
              <a:defRPr sz="3000">
                <a:solidFill>
                  <a:schemeClr val="dk2"/>
                </a:solidFill>
              </a:defRPr>
            </a:lvl2pPr>
            <a:lvl3pPr lvl="2" rtl="0">
              <a:spcBef>
                <a:spcPts val="0"/>
              </a:spcBef>
              <a:spcAft>
                <a:spcPts val="0"/>
              </a:spcAft>
              <a:buClr>
                <a:schemeClr val="dk2"/>
              </a:buClr>
              <a:buSzPts val="3000"/>
              <a:buNone/>
              <a:defRPr sz="3000">
                <a:solidFill>
                  <a:schemeClr val="dk2"/>
                </a:solidFill>
              </a:defRPr>
            </a:lvl3pPr>
            <a:lvl4pPr lvl="3" rtl="0">
              <a:spcBef>
                <a:spcPts val="0"/>
              </a:spcBef>
              <a:spcAft>
                <a:spcPts val="0"/>
              </a:spcAft>
              <a:buClr>
                <a:schemeClr val="dk2"/>
              </a:buClr>
              <a:buSzPts val="3000"/>
              <a:buNone/>
              <a:defRPr sz="3000">
                <a:solidFill>
                  <a:schemeClr val="dk2"/>
                </a:solidFill>
              </a:defRPr>
            </a:lvl4pPr>
            <a:lvl5pPr lvl="4" rtl="0">
              <a:spcBef>
                <a:spcPts val="0"/>
              </a:spcBef>
              <a:spcAft>
                <a:spcPts val="0"/>
              </a:spcAft>
              <a:buClr>
                <a:schemeClr val="dk2"/>
              </a:buClr>
              <a:buSzPts val="3000"/>
              <a:buNone/>
              <a:defRPr sz="3000">
                <a:solidFill>
                  <a:schemeClr val="dk2"/>
                </a:solidFill>
              </a:defRPr>
            </a:lvl5pPr>
            <a:lvl6pPr lvl="5" rtl="0">
              <a:spcBef>
                <a:spcPts val="0"/>
              </a:spcBef>
              <a:spcAft>
                <a:spcPts val="0"/>
              </a:spcAft>
              <a:buClr>
                <a:schemeClr val="dk2"/>
              </a:buClr>
              <a:buSzPts val="3000"/>
              <a:buNone/>
              <a:defRPr sz="3000">
                <a:solidFill>
                  <a:schemeClr val="dk2"/>
                </a:solidFill>
              </a:defRPr>
            </a:lvl6pPr>
            <a:lvl7pPr lvl="6" rtl="0">
              <a:spcBef>
                <a:spcPts val="0"/>
              </a:spcBef>
              <a:spcAft>
                <a:spcPts val="0"/>
              </a:spcAft>
              <a:buClr>
                <a:schemeClr val="dk2"/>
              </a:buClr>
              <a:buSzPts val="3000"/>
              <a:buNone/>
              <a:defRPr sz="3000">
                <a:solidFill>
                  <a:schemeClr val="dk2"/>
                </a:solidFill>
              </a:defRPr>
            </a:lvl7pPr>
            <a:lvl8pPr lvl="7" rtl="0">
              <a:spcBef>
                <a:spcPts val="0"/>
              </a:spcBef>
              <a:spcAft>
                <a:spcPts val="0"/>
              </a:spcAft>
              <a:buClr>
                <a:schemeClr val="dk2"/>
              </a:buClr>
              <a:buSzPts val="3000"/>
              <a:buNone/>
              <a:defRPr sz="3000">
                <a:solidFill>
                  <a:schemeClr val="dk2"/>
                </a:solidFill>
              </a:defRPr>
            </a:lvl8pPr>
            <a:lvl9pPr lvl="8" rtl="0">
              <a:spcBef>
                <a:spcPts val="0"/>
              </a:spcBef>
              <a:spcAft>
                <a:spcPts val="0"/>
              </a:spcAft>
              <a:buClr>
                <a:schemeClr val="dk2"/>
              </a:buClr>
              <a:buSzPts val="3000"/>
              <a:buNone/>
              <a:defRPr sz="3000">
                <a:solidFill>
                  <a:schemeClr val="dk2"/>
                </a:solidFill>
              </a:defRPr>
            </a:lvl9pPr>
          </a:lstStyle>
          <a:p>
            <a:endParaRPr/>
          </a:p>
        </p:txBody>
      </p:sp>
      <p:sp>
        <p:nvSpPr>
          <p:cNvPr id="15" name="Google Shape;15;p3"/>
          <p:cNvSpPr/>
          <p:nvPr/>
        </p:nvSpPr>
        <p:spPr>
          <a:xfrm rot="5400000">
            <a:off x="-303375" y="2166905"/>
            <a:ext cx="1416300" cy="8097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TITLE_1_1">
    <p:bg>
      <p:bgPr>
        <a:gradFill>
          <a:gsLst>
            <a:gs pos="0">
              <a:schemeClr val="accent1"/>
            </a:gs>
            <a:gs pos="50000">
              <a:schemeClr val="accent1"/>
            </a:gs>
            <a:gs pos="100000">
              <a:schemeClr val="accent2"/>
            </a:gs>
          </a:gsLst>
          <a:lin ang="16200038" scaled="0"/>
        </a:gradFill>
        <a:effectLst/>
      </p:bgPr>
    </p:bg>
    <p:spTree>
      <p:nvGrpSpPr>
        <p:cNvPr id="1" name="Shape 16"/>
        <p:cNvGrpSpPr/>
        <p:nvPr/>
      </p:nvGrpSpPr>
      <p:grpSpPr>
        <a:xfrm>
          <a:off x="0" y="0"/>
          <a:ext cx="0" cy="0"/>
          <a:chOff x="0" y="0"/>
          <a:chExt cx="0" cy="0"/>
        </a:xfrm>
      </p:grpSpPr>
      <p:sp>
        <p:nvSpPr>
          <p:cNvPr id="17" name="Google Shape;17;p4"/>
          <p:cNvSpPr/>
          <p:nvPr/>
        </p:nvSpPr>
        <p:spPr>
          <a:xfrm flipH="1">
            <a:off x="8686800" y="4674850"/>
            <a:ext cx="468600" cy="468600"/>
          </a:xfrm>
          <a:prstGeom prst="rtTriangl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4"/>
          <p:cNvSpPr/>
          <p:nvPr/>
        </p:nvSpPr>
        <p:spPr>
          <a:xfrm rot="5400000">
            <a:off x="-303375" y="927405"/>
            <a:ext cx="1416300" cy="809700"/>
          </a:xfrm>
          <a:prstGeom prst="triangle">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4"/>
          <p:cNvSpPr txBox="1">
            <a:spLocks noGrp="1"/>
          </p:cNvSpPr>
          <p:nvPr>
            <p:ph type="body" idx="1"/>
          </p:nvPr>
        </p:nvSpPr>
        <p:spPr>
          <a:xfrm>
            <a:off x="1039050" y="1028325"/>
            <a:ext cx="4742700" cy="3579900"/>
          </a:xfrm>
          <a:prstGeom prst="rect">
            <a:avLst/>
          </a:prstGeom>
        </p:spPr>
        <p:txBody>
          <a:bodyPr spcFirstLastPara="1" wrap="square" lIns="0" tIns="0" rIns="0" bIns="0" anchor="t" anchorCtr="0">
            <a:noAutofit/>
          </a:bodyPr>
          <a:lstStyle>
            <a:lvl1pPr marL="457200" lvl="0" indent="-431800" rtl="0">
              <a:spcBef>
                <a:spcPts val="600"/>
              </a:spcBef>
              <a:spcAft>
                <a:spcPts val="0"/>
              </a:spcAft>
              <a:buClr>
                <a:schemeClr val="lt1"/>
              </a:buClr>
              <a:buSzPts val="3200"/>
              <a:buChar char="▸"/>
              <a:defRPr sz="3200">
                <a:solidFill>
                  <a:schemeClr val="lt1"/>
                </a:solidFill>
              </a:defRPr>
            </a:lvl1pPr>
            <a:lvl2pPr marL="914400" lvl="1" indent="-431800" rtl="0">
              <a:spcBef>
                <a:spcPts val="600"/>
              </a:spcBef>
              <a:spcAft>
                <a:spcPts val="0"/>
              </a:spcAft>
              <a:buClr>
                <a:schemeClr val="lt1"/>
              </a:buClr>
              <a:buSzPts val="3200"/>
              <a:buChar char="▹"/>
              <a:defRPr sz="3200">
                <a:solidFill>
                  <a:schemeClr val="lt1"/>
                </a:solidFill>
              </a:defRPr>
            </a:lvl2pPr>
            <a:lvl3pPr marL="1371600" lvl="2" indent="-431800" rtl="0">
              <a:spcBef>
                <a:spcPts val="600"/>
              </a:spcBef>
              <a:spcAft>
                <a:spcPts val="0"/>
              </a:spcAft>
              <a:buClr>
                <a:schemeClr val="lt1"/>
              </a:buClr>
              <a:buSzPts val="3200"/>
              <a:buChar char="▹"/>
              <a:defRPr sz="3200">
                <a:solidFill>
                  <a:schemeClr val="lt1"/>
                </a:solidFill>
              </a:defRPr>
            </a:lvl3pPr>
            <a:lvl4pPr marL="1828800" lvl="3" indent="-431800" rtl="0">
              <a:spcBef>
                <a:spcPts val="600"/>
              </a:spcBef>
              <a:spcAft>
                <a:spcPts val="0"/>
              </a:spcAft>
              <a:buClr>
                <a:schemeClr val="lt1"/>
              </a:buClr>
              <a:buSzPts val="3200"/>
              <a:buChar char="▹"/>
              <a:defRPr sz="3200">
                <a:solidFill>
                  <a:schemeClr val="lt1"/>
                </a:solidFill>
              </a:defRPr>
            </a:lvl4pPr>
            <a:lvl5pPr marL="2286000" lvl="4" indent="-431800" rtl="0">
              <a:spcBef>
                <a:spcPts val="600"/>
              </a:spcBef>
              <a:spcAft>
                <a:spcPts val="0"/>
              </a:spcAft>
              <a:buClr>
                <a:schemeClr val="lt1"/>
              </a:buClr>
              <a:buSzPts val="3200"/>
              <a:buChar char="▹"/>
              <a:defRPr sz="3200">
                <a:solidFill>
                  <a:schemeClr val="lt1"/>
                </a:solidFill>
              </a:defRPr>
            </a:lvl5pPr>
            <a:lvl6pPr marL="2743200" lvl="5" indent="-431800" rtl="0">
              <a:spcBef>
                <a:spcPts val="600"/>
              </a:spcBef>
              <a:spcAft>
                <a:spcPts val="0"/>
              </a:spcAft>
              <a:buClr>
                <a:schemeClr val="lt1"/>
              </a:buClr>
              <a:buSzPts val="3200"/>
              <a:buChar char="▹"/>
              <a:defRPr sz="3200">
                <a:solidFill>
                  <a:schemeClr val="lt1"/>
                </a:solidFill>
              </a:defRPr>
            </a:lvl6pPr>
            <a:lvl7pPr marL="3200400" lvl="6" indent="-431800" rtl="0">
              <a:spcBef>
                <a:spcPts val="600"/>
              </a:spcBef>
              <a:spcAft>
                <a:spcPts val="0"/>
              </a:spcAft>
              <a:buClr>
                <a:schemeClr val="lt1"/>
              </a:buClr>
              <a:buSzPts val="3200"/>
              <a:buChar char="▹"/>
              <a:defRPr sz="3200">
                <a:solidFill>
                  <a:schemeClr val="lt1"/>
                </a:solidFill>
              </a:defRPr>
            </a:lvl7pPr>
            <a:lvl8pPr marL="3657600" lvl="7" indent="-431800" rtl="0">
              <a:spcBef>
                <a:spcPts val="600"/>
              </a:spcBef>
              <a:spcAft>
                <a:spcPts val="0"/>
              </a:spcAft>
              <a:buClr>
                <a:schemeClr val="lt1"/>
              </a:buClr>
              <a:buSzPts val="3200"/>
              <a:buChar char="▹"/>
              <a:defRPr sz="3200">
                <a:solidFill>
                  <a:schemeClr val="lt1"/>
                </a:solidFill>
              </a:defRPr>
            </a:lvl8pPr>
            <a:lvl9pPr marL="4114800" lvl="8" indent="-431800">
              <a:spcBef>
                <a:spcPts val="600"/>
              </a:spcBef>
              <a:spcAft>
                <a:spcPts val="0"/>
              </a:spcAft>
              <a:buClr>
                <a:schemeClr val="lt1"/>
              </a:buClr>
              <a:buSzPts val="3200"/>
              <a:buChar char="▹"/>
              <a:defRPr sz="3200">
                <a:solidFill>
                  <a:schemeClr val="lt1"/>
                </a:solidFill>
              </a:defRPr>
            </a:lvl9pPr>
          </a:lstStyle>
          <a:p>
            <a:endParaRPr/>
          </a:p>
        </p:txBody>
      </p:sp>
      <p:sp>
        <p:nvSpPr>
          <p:cNvPr id="20" name="Google Shape;20;p4"/>
          <p:cNvSpPr txBox="1"/>
          <p:nvPr/>
        </p:nvSpPr>
        <p:spPr>
          <a:xfrm>
            <a:off x="19050" y="933775"/>
            <a:ext cx="531000" cy="653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8600" b="1">
                <a:solidFill>
                  <a:schemeClr val="accent2"/>
                </a:solidFill>
                <a:latin typeface="Raleway"/>
                <a:ea typeface="Raleway"/>
                <a:cs typeface="Raleway"/>
                <a:sym typeface="Raleway"/>
              </a:rPr>
              <a:t>“</a:t>
            </a:r>
            <a:endParaRPr sz="8600" b="1">
              <a:solidFill>
                <a:schemeClr val="accent2"/>
              </a:solidFill>
              <a:latin typeface="Raleway"/>
              <a:ea typeface="Raleway"/>
              <a:cs typeface="Raleway"/>
              <a:sym typeface="Raleway"/>
            </a:endParaRPr>
          </a:p>
        </p:txBody>
      </p:sp>
      <p:sp>
        <p:nvSpPr>
          <p:cNvPr id="21" name="Google Shape;21;p4"/>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lvl1pPr lvl="0">
              <a:buNone/>
              <a:defRPr>
                <a:solidFill>
                  <a:schemeClr val="accent2"/>
                </a:solidFill>
              </a:defRPr>
            </a:lvl1pPr>
            <a:lvl2pPr lvl="1">
              <a:buNone/>
              <a:defRPr>
                <a:solidFill>
                  <a:schemeClr val="accent2"/>
                </a:solidFill>
              </a:defRPr>
            </a:lvl2pPr>
            <a:lvl3pPr lvl="2">
              <a:buNone/>
              <a:defRPr>
                <a:solidFill>
                  <a:schemeClr val="accent2"/>
                </a:solidFill>
              </a:defRPr>
            </a:lvl3pPr>
            <a:lvl4pPr lvl="3">
              <a:buNone/>
              <a:defRPr>
                <a:solidFill>
                  <a:schemeClr val="accent2"/>
                </a:solidFill>
              </a:defRPr>
            </a:lvl4pPr>
            <a:lvl5pPr lvl="4">
              <a:buNone/>
              <a:defRPr>
                <a:solidFill>
                  <a:schemeClr val="accent2"/>
                </a:solidFill>
              </a:defRPr>
            </a:lvl5pPr>
            <a:lvl6pPr lvl="5">
              <a:buNone/>
              <a:defRPr>
                <a:solidFill>
                  <a:schemeClr val="accent2"/>
                </a:solidFill>
              </a:defRPr>
            </a:lvl6pPr>
            <a:lvl7pPr lvl="6">
              <a:buNone/>
              <a:defRPr>
                <a:solidFill>
                  <a:schemeClr val="accent2"/>
                </a:solidFill>
              </a:defRPr>
            </a:lvl7pPr>
            <a:lvl8pPr lvl="7">
              <a:buNone/>
              <a:defRPr>
                <a:solidFill>
                  <a:schemeClr val="accent2"/>
                </a:solidFill>
              </a:defRPr>
            </a:lvl8pPr>
            <a:lvl9pPr lvl="8">
              <a:buNone/>
              <a:defRPr>
                <a:solidFill>
                  <a:schemeClr val="accent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22"/>
        <p:cNvGrpSpPr/>
        <p:nvPr/>
      </p:nvGrpSpPr>
      <p:grpSpPr>
        <a:xfrm>
          <a:off x="0" y="0"/>
          <a:ext cx="0" cy="0"/>
          <a:chOff x="0" y="0"/>
          <a:chExt cx="0" cy="0"/>
        </a:xfrm>
      </p:grpSpPr>
      <p:sp>
        <p:nvSpPr>
          <p:cNvPr id="23" name="Google Shape;23;p5"/>
          <p:cNvSpPr/>
          <p:nvPr/>
        </p:nvSpPr>
        <p:spPr>
          <a:xfrm flipH="1">
            <a:off x="8686800" y="4674850"/>
            <a:ext cx="468600" cy="4686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5"/>
          <p:cNvSpPr/>
          <p:nvPr/>
        </p:nvSpPr>
        <p:spPr>
          <a:xfrm rot="5400000">
            <a:off x="-100350" y="724485"/>
            <a:ext cx="468600" cy="2679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5"/>
          <p:cNvSpPr txBox="1">
            <a:spLocks noGrp="1"/>
          </p:cNvSpPr>
          <p:nvPr>
            <p:ph type="title"/>
          </p:nvPr>
        </p:nvSpPr>
        <p:spPr>
          <a:xfrm>
            <a:off x="457200" y="605600"/>
            <a:ext cx="5640900" cy="1082700"/>
          </a:xfrm>
          <a:prstGeom prst="rect">
            <a:avLst/>
          </a:prstGeom>
        </p:spPr>
        <p:txBody>
          <a:bodyPr spcFirstLastPara="1" wrap="square" lIns="0" tIns="0" rIns="0" bIns="0" anchor="t" anchorCtr="0">
            <a:noAutofit/>
          </a:bodyPr>
          <a:lstStyle>
            <a:lvl1pPr lvl="0">
              <a:spcBef>
                <a:spcPts val="0"/>
              </a:spcBef>
              <a:spcAft>
                <a:spcPts val="0"/>
              </a:spcAft>
              <a:buSzPts val="4800"/>
              <a:buNone/>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a:endParaRPr/>
          </a:p>
        </p:txBody>
      </p:sp>
      <p:sp>
        <p:nvSpPr>
          <p:cNvPr id="26" name="Google Shape;26;p5"/>
          <p:cNvSpPr txBox="1">
            <a:spLocks noGrp="1"/>
          </p:cNvSpPr>
          <p:nvPr>
            <p:ph type="body" idx="1"/>
          </p:nvPr>
        </p:nvSpPr>
        <p:spPr>
          <a:xfrm>
            <a:off x="457200" y="1995750"/>
            <a:ext cx="5640900" cy="2640900"/>
          </a:xfrm>
          <a:prstGeom prst="rect">
            <a:avLst/>
          </a:prstGeom>
        </p:spPr>
        <p:txBody>
          <a:bodyPr spcFirstLastPara="1" wrap="square" lIns="0" tIns="0" rIns="0" bIns="0" anchor="t" anchorCtr="0">
            <a:noAutofit/>
          </a:bodyPr>
          <a:lstStyle>
            <a:lvl1pPr marL="457200" lvl="0" indent="-342900">
              <a:spcBef>
                <a:spcPts val="600"/>
              </a:spcBef>
              <a:spcAft>
                <a:spcPts val="0"/>
              </a:spcAft>
              <a:buSzPts val="1800"/>
              <a:buChar char="▸"/>
              <a:defRPr/>
            </a:lvl1pPr>
            <a:lvl2pPr marL="914400" lvl="1" indent="-342900">
              <a:spcBef>
                <a:spcPts val="600"/>
              </a:spcBef>
              <a:spcAft>
                <a:spcPts val="0"/>
              </a:spcAft>
              <a:buSzPts val="1800"/>
              <a:buChar char="▹"/>
              <a:defRPr/>
            </a:lvl2pPr>
            <a:lvl3pPr marL="1371600" lvl="2" indent="-342900">
              <a:spcBef>
                <a:spcPts val="600"/>
              </a:spcBef>
              <a:spcAft>
                <a:spcPts val="0"/>
              </a:spcAft>
              <a:buSzPts val="1800"/>
              <a:buChar char="▹"/>
              <a:defRPr/>
            </a:lvl3pPr>
            <a:lvl4pPr marL="1828800" lvl="3" indent="-355600">
              <a:spcBef>
                <a:spcPts val="600"/>
              </a:spcBef>
              <a:spcAft>
                <a:spcPts val="0"/>
              </a:spcAft>
              <a:buSzPts val="2000"/>
              <a:buChar char="▹"/>
              <a:defRPr/>
            </a:lvl4pPr>
            <a:lvl5pPr marL="2286000" lvl="4" indent="-355600">
              <a:spcBef>
                <a:spcPts val="600"/>
              </a:spcBef>
              <a:spcAft>
                <a:spcPts val="0"/>
              </a:spcAft>
              <a:buSzPts val="2000"/>
              <a:buChar char="▹"/>
              <a:defRPr/>
            </a:lvl5pPr>
            <a:lvl6pPr marL="2743200" lvl="5" indent="-355600">
              <a:spcBef>
                <a:spcPts val="600"/>
              </a:spcBef>
              <a:spcAft>
                <a:spcPts val="0"/>
              </a:spcAft>
              <a:buSzPts val="2000"/>
              <a:buChar char="▹"/>
              <a:defRPr/>
            </a:lvl6pPr>
            <a:lvl7pPr marL="3200400" lvl="6" indent="-355600">
              <a:spcBef>
                <a:spcPts val="600"/>
              </a:spcBef>
              <a:spcAft>
                <a:spcPts val="0"/>
              </a:spcAft>
              <a:buSzPts val="2000"/>
              <a:buChar char="▹"/>
              <a:defRPr/>
            </a:lvl7pPr>
            <a:lvl8pPr marL="3657600" lvl="7" indent="-355600">
              <a:spcBef>
                <a:spcPts val="600"/>
              </a:spcBef>
              <a:spcAft>
                <a:spcPts val="0"/>
              </a:spcAft>
              <a:buSzPts val="2000"/>
              <a:buChar char="▹"/>
              <a:defRPr/>
            </a:lvl8pPr>
            <a:lvl9pPr marL="4114800" lvl="8" indent="-355600">
              <a:spcBef>
                <a:spcPts val="600"/>
              </a:spcBef>
              <a:spcAft>
                <a:spcPts val="0"/>
              </a:spcAft>
              <a:buSzPts val="2000"/>
              <a:buChar char="▹"/>
              <a:defRPr/>
            </a:lvl9pPr>
          </a:lstStyle>
          <a:p>
            <a:endParaRPr/>
          </a:p>
        </p:txBody>
      </p:sp>
      <p:sp>
        <p:nvSpPr>
          <p:cNvPr id="27" name="Google Shape;27;p5"/>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28"/>
        <p:cNvGrpSpPr/>
        <p:nvPr/>
      </p:nvGrpSpPr>
      <p:grpSpPr>
        <a:xfrm>
          <a:off x="0" y="0"/>
          <a:ext cx="0" cy="0"/>
          <a:chOff x="0" y="0"/>
          <a:chExt cx="0" cy="0"/>
        </a:xfrm>
      </p:grpSpPr>
      <p:sp>
        <p:nvSpPr>
          <p:cNvPr id="29" name="Google Shape;29;p6"/>
          <p:cNvSpPr/>
          <p:nvPr/>
        </p:nvSpPr>
        <p:spPr>
          <a:xfrm flipH="1">
            <a:off x="8686800" y="4674850"/>
            <a:ext cx="468600" cy="4686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6"/>
          <p:cNvSpPr/>
          <p:nvPr/>
        </p:nvSpPr>
        <p:spPr>
          <a:xfrm rot="5400000">
            <a:off x="-100350" y="724485"/>
            <a:ext cx="468600" cy="2679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6"/>
          <p:cNvSpPr txBox="1">
            <a:spLocks noGrp="1"/>
          </p:cNvSpPr>
          <p:nvPr>
            <p:ph type="title"/>
          </p:nvPr>
        </p:nvSpPr>
        <p:spPr>
          <a:xfrm>
            <a:off x="457200" y="605600"/>
            <a:ext cx="5640900" cy="1082700"/>
          </a:xfrm>
          <a:prstGeom prst="rect">
            <a:avLst/>
          </a:prstGeom>
        </p:spPr>
        <p:txBody>
          <a:bodyPr spcFirstLastPara="1" wrap="square" lIns="0" tIns="0" rIns="0" bIns="0" anchor="t" anchorCtr="0">
            <a:noAutofit/>
          </a:bodyPr>
          <a:lstStyle>
            <a:lvl1pPr lvl="0">
              <a:spcBef>
                <a:spcPts val="0"/>
              </a:spcBef>
              <a:spcAft>
                <a:spcPts val="0"/>
              </a:spcAft>
              <a:buSzPts val="4800"/>
              <a:buNone/>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a:endParaRPr/>
          </a:p>
        </p:txBody>
      </p:sp>
      <p:sp>
        <p:nvSpPr>
          <p:cNvPr id="32" name="Google Shape;32;p6"/>
          <p:cNvSpPr txBox="1">
            <a:spLocks noGrp="1"/>
          </p:cNvSpPr>
          <p:nvPr>
            <p:ph type="body" idx="1"/>
          </p:nvPr>
        </p:nvSpPr>
        <p:spPr>
          <a:xfrm>
            <a:off x="457200" y="1995750"/>
            <a:ext cx="2682600" cy="2679000"/>
          </a:xfrm>
          <a:prstGeom prst="rect">
            <a:avLst/>
          </a:prstGeom>
        </p:spPr>
        <p:txBody>
          <a:bodyPr spcFirstLastPara="1" wrap="square" lIns="0" tIns="0" rIns="0" bIns="0" anchor="t" anchorCtr="0">
            <a:noAutofit/>
          </a:bodyPr>
          <a:lstStyle>
            <a:lvl1pPr marL="457200" lvl="0" indent="-342900">
              <a:spcBef>
                <a:spcPts val="600"/>
              </a:spcBef>
              <a:spcAft>
                <a:spcPts val="0"/>
              </a:spcAft>
              <a:buSzPts val="1800"/>
              <a:buChar char="▸"/>
              <a:defRPr sz="1800"/>
            </a:lvl1pPr>
            <a:lvl2pPr marL="914400" lvl="1" indent="-342900">
              <a:spcBef>
                <a:spcPts val="600"/>
              </a:spcBef>
              <a:spcAft>
                <a:spcPts val="0"/>
              </a:spcAft>
              <a:buSzPts val="1800"/>
              <a:buChar char="▹"/>
              <a:defRPr sz="1800"/>
            </a:lvl2pPr>
            <a:lvl3pPr marL="1371600" lvl="2" indent="-342900">
              <a:spcBef>
                <a:spcPts val="600"/>
              </a:spcBef>
              <a:spcAft>
                <a:spcPts val="0"/>
              </a:spcAft>
              <a:buSzPts val="1800"/>
              <a:buChar char="▹"/>
              <a:defRPr sz="1800"/>
            </a:lvl3pPr>
            <a:lvl4pPr marL="1828800" lvl="3" indent="-342900">
              <a:spcBef>
                <a:spcPts val="600"/>
              </a:spcBef>
              <a:spcAft>
                <a:spcPts val="0"/>
              </a:spcAft>
              <a:buSzPts val="1800"/>
              <a:buChar char="▹"/>
              <a:defRPr sz="1800"/>
            </a:lvl4pPr>
            <a:lvl5pPr marL="2286000" lvl="4" indent="-342900">
              <a:spcBef>
                <a:spcPts val="600"/>
              </a:spcBef>
              <a:spcAft>
                <a:spcPts val="0"/>
              </a:spcAft>
              <a:buSzPts val="1800"/>
              <a:buChar char="▹"/>
              <a:defRPr sz="1800"/>
            </a:lvl5pPr>
            <a:lvl6pPr marL="2743200" lvl="5" indent="-342900">
              <a:spcBef>
                <a:spcPts val="600"/>
              </a:spcBef>
              <a:spcAft>
                <a:spcPts val="0"/>
              </a:spcAft>
              <a:buSzPts val="1800"/>
              <a:buChar char="▹"/>
              <a:defRPr sz="1800"/>
            </a:lvl6pPr>
            <a:lvl7pPr marL="3200400" lvl="6" indent="-342900">
              <a:spcBef>
                <a:spcPts val="600"/>
              </a:spcBef>
              <a:spcAft>
                <a:spcPts val="0"/>
              </a:spcAft>
              <a:buSzPts val="1800"/>
              <a:buChar char="▹"/>
              <a:defRPr sz="1800"/>
            </a:lvl7pPr>
            <a:lvl8pPr marL="3657600" lvl="7" indent="-342900">
              <a:spcBef>
                <a:spcPts val="600"/>
              </a:spcBef>
              <a:spcAft>
                <a:spcPts val="0"/>
              </a:spcAft>
              <a:buSzPts val="1800"/>
              <a:buChar char="▹"/>
              <a:defRPr sz="1800"/>
            </a:lvl8pPr>
            <a:lvl9pPr marL="4114800" lvl="8" indent="-342900">
              <a:spcBef>
                <a:spcPts val="600"/>
              </a:spcBef>
              <a:spcAft>
                <a:spcPts val="0"/>
              </a:spcAft>
              <a:buSzPts val="1800"/>
              <a:buChar char="▹"/>
              <a:defRPr sz="1800"/>
            </a:lvl9pPr>
          </a:lstStyle>
          <a:p>
            <a:endParaRPr/>
          </a:p>
        </p:txBody>
      </p:sp>
      <p:sp>
        <p:nvSpPr>
          <p:cNvPr id="33" name="Google Shape;33;p6"/>
          <p:cNvSpPr txBox="1">
            <a:spLocks noGrp="1"/>
          </p:cNvSpPr>
          <p:nvPr>
            <p:ph type="body" idx="2"/>
          </p:nvPr>
        </p:nvSpPr>
        <p:spPr>
          <a:xfrm>
            <a:off x="3415578" y="1995750"/>
            <a:ext cx="2682600" cy="2679000"/>
          </a:xfrm>
          <a:prstGeom prst="rect">
            <a:avLst/>
          </a:prstGeom>
        </p:spPr>
        <p:txBody>
          <a:bodyPr spcFirstLastPara="1" wrap="square" lIns="0" tIns="0" rIns="0" bIns="0" anchor="t" anchorCtr="0">
            <a:noAutofit/>
          </a:bodyPr>
          <a:lstStyle>
            <a:lvl1pPr marL="457200" lvl="0" indent="-342900">
              <a:spcBef>
                <a:spcPts val="600"/>
              </a:spcBef>
              <a:spcAft>
                <a:spcPts val="0"/>
              </a:spcAft>
              <a:buSzPts val="1800"/>
              <a:buChar char="▸"/>
              <a:defRPr sz="1800"/>
            </a:lvl1pPr>
            <a:lvl2pPr marL="914400" lvl="1" indent="-342900">
              <a:spcBef>
                <a:spcPts val="600"/>
              </a:spcBef>
              <a:spcAft>
                <a:spcPts val="0"/>
              </a:spcAft>
              <a:buSzPts val="1800"/>
              <a:buChar char="▹"/>
              <a:defRPr sz="1800"/>
            </a:lvl2pPr>
            <a:lvl3pPr marL="1371600" lvl="2" indent="-342900">
              <a:spcBef>
                <a:spcPts val="600"/>
              </a:spcBef>
              <a:spcAft>
                <a:spcPts val="0"/>
              </a:spcAft>
              <a:buSzPts val="1800"/>
              <a:buChar char="▹"/>
              <a:defRPr sz="1800"/>
            </a:lvl3pPr>
            <a:lvl4pPr marL="1828800" lvl="3" indent="-342900">
              <a:spcBef>
                <a:spcPts val="600"/>
              </a:spcBef>
              <a:spcAft>
                <a:spcPts val="0"/>
              </a:spcAft>
              <a:buSzPts val="1800"/>
              <a:buChar char="▹"/>
              <a:defRPr sz="1800"/>
            </a:lvl4pPr>
            <a:lvl5pPr marL="2286000" lvl="4" indent="-342900">
              <a:spcBef>
                <a:spcPts val="600"/>
              </a:spcBef>
              <a:spcAft>
                <a:spcPts val="0"/>
              </a:spcAft>
              <a:buSzPts val="1800"/>
              <a:buChar char="▹"/>
              <a:defRPr sz="1800"/>
            </a:lvl5pPr>
            <a:lvl6pPr marL="2743200" lvl="5" indent="-342900">
              <a:spcBef>
                <a:spcPts val="600"/>
              </a:spcBef>
              <a:spcAft>
                <a:spcPts val="0"/>
              </a:spcAft>
              <a:buSzPts val="1800"/>
              <a:buChar char="▹"/>
              <a:defRPr sz="1800"/>
            </a:lvl6pPr>
            <a:lvl7pPr marL="3200400" lvl="6" indent="-342900">
              <a:spcBef>
                <a:spcPts val="600"/>
              </a:spcBef>
              <a:spcAft>
                <a:spcPts val="0"/>
              </a:spcAft>
              <a:buSzPts val="1800"/>
              <a:buChar char="▹"/>
              <a:defRPr sz="1800"/>
            </a:lvl7pPr>
            <a:lvl8pPr marL="3657600" lvl="7" indent="-342900">
              <a:spcBef>
                <a:spcPts val="600"/>
              </a:spcBef>
              <a:spcAft>
                <a:spcPts val="0"/>
              </a:spcAft>
              <a:buSzPts val="1800"/>
              <a:buChar char="▹"/>
              <a:defRPr sz="1800"/>
            </a:lvl8pPr>
            <a:lvl9pPr marL="4114800" lvl="8" indent="-342900">
              <a:spcBef>
                <a:spcPts val="600"/>
              </a:spcBef>
              <a:spcAft>
                <a:spcPts val="0"/>
              </a:spcAft>
              <a:buSzPts val="1800"/>
              <a:buChar char="▹"/>
              <a:defRPr sz="1800"/>
            </a:lvl9pPr>
          </a:lstStyle>
          <a:p>
            <a:endParaRPr/>
          </a:p>
        </p:txBody>
      </p:sp>
      <p:sp>
        <p:nvSpPr>
          <p:cNvPr id="34" name="Google Shape;34;p6"/>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35"/>
        <p:cNvGrpSpPr/>
        <p:nvPr/>
      </p:nvGrpSpPr>
      <p:grpSpPr>
        <a:xfrm>
          <a:off x="0" y="0"/>
          <a:ext cx="0" cy="0"/>
          <a:chOff x="0" y="0"/>
          <a:chExt cx="0" cy="0"/>
        </a:xfrm>
      </p:grpSpPr>
      <p:sp>
        <p:nvSpPr>
          <p:cNvPr id="36" name="Google Shape;36;p7"/>
          <p:cNvSpPr/>
          <p:nvPr/>
        </p:nvSpPr>
        <p:spPr>
          <a:xfrm flipH="1">
            <a:off x="8686800" y="4674850"/>
            <a:ext cx="468600" cy="4686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7"/>
          <p:cNvSpPr/>
          <p:nvPr/>
        </p:nvSpPr>
        <p:spPr>
          <a:xfrm rot="5400000">
            <a:off x="-100350" y="724485"/>
            <a:ext cx="468600" cy="2679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7"/>
          <p:cNvSpPr txBox="1">
            <a:spLocks noGrp="1"/>
          </p:cNvSpPr>
          <p:nvPr>
            <p:ph type="title"/>
          </p:nvPr>
        </p:nvSpPr>
        <p:spPr>
          <a:xfrm>
            <a:off x="457200" y="605600"/>
            <a:ext cx="5640900" cy="1082700"/>
          </a:xfrm>
          <a:prstGeom prst="rect">
            <a:avLst/>
          </a:prstGeom>
        </p:spPr>
        <p:txBody>
          <a:bodyPr spcFirstLastPara="1" wrap="square" lIns="0" tIns="0" rIns="0" bIns="0" anchor="t" anchorCtr="0">
            <a:noAutofit/>
          </a:bodyPr>
          <a:lstStyle>
            <a:lvl1pPr lvl="0" rtl="0">
              <a:spcBef>
                <a:spcPts val="0"/>
              </a:spcBef>
              <a:spcAft>
                <a:spcPts val="0"/>
              </a:spcAft>
              <a:buSzPts val="4800"/>
              <a:buNone/>
              <a:defRPr/>
            </a:lvl1pPr>
            <a:lvl2pPr lvl="1" rtl="0">
              <a:spcBef>
                <a:spcPts val="0"/>
              </a:spcBef>
              <a:spcAft>
                <a:spcPts val="0"/>
              </a:spcAft>
              <a:buSzPts val="4800"/>
              <a:buNone/>
              <a:defRPr/>
            </a:lvl2pPr>
            <a:lvl3pPr lvl="2" rtl="0">
              <a:spcBef>
                <a:spcPts val="0"/>
              </a:spcBef>
              <a:spcAft>
                <a:spcPts val="0"/>
              </a:spcAft>
              <a:buSzPts val="4800"/>
              <a:buNone/>
              <a:defRPr/>
            </a:lvl3pPr>
            <a:lvl4pPr lvl="3" rtl="0">
              <a:spcBef>
                <a:spcPts val="0"/>
              </a:spcBef>
              <a:spcAft>
                <a:spcPts val="0"/>
              </a:spcAft>
              <a:buSzPts val="4800"/>
              <a:buNone/>
              <a:defRPr/>
            </a:lvl4pPr>
            <a:lvl5pPr lvl="4" rtl="0">
              <a:spcBef>
                <a:spcPts val="0"/>
              </a:spcBef>
              <a:spcAft>
                <a:spcPts val="0"/>
              </a:spcAft>
              <a:buSzPts val="4800"/>
              <a:buNone/>
              <a:defRPr/>
            </a:lvl5pPr>
            <a:lvl6pPr lvl="5" rtl="0">
              <a:spcBef>
                <a:spcPts val="0"/>
              </a:spcBef>
              <a:spcAft>
                <a:spcPts val="0"/>
              </a:spcAft>
              <a:buSzPts val="4800"/>
              <a:buNone/>
              <a:defRPr/>
            </a:lvl6pPr>
            <a:lvl7pPr lvl="6" rtl="0">
              <a:spcBef>
                <a:spcPts val="0"/>
              </a:spcBef>
              <a:spcAft>
                <a:spcPts val="0"/>
              </a:spcAft>
              <a:buSzPts val="4800"/>
              <a:buNone/>
              <a:defRPr/>
            </a:lvl7pPr>
            <a:lvl8pPr lvl="7" rtl="0">
              <a:spcBef>
                <a:spcPts val="0"/>
              </a:spcBef>
              <a:spcAft>
                <a:spcPts val="0"/>
              </a:spcAft>
              <a:buSzPts val="4800"/>
              <a:buNone/>
              <a:defRPr/>
            </a:lvl8pPr>
            <a:lvl9pPr lvl="8" rtl="0">
              <a:spcBef>
                <a:spcPts val="0"/>
              </a:spcBef>
              <a:spcAft>
                <a:spcPts val="0"/>
              </a:spcAft>
              <a:buSzPts val="4800"/>
              <a:buNone/>
              <a:defRPr/>
            </a:lvl9pPr>
          </a:lstStyle>
          <a:p>
            <a:endParaRPr/>
          </a:p>
        </p:txBody>
      </p:sp>
      <p:sp>
        <p:nvSpPr>
          <p:cNvPr id="39" name="Google Shape;39;p7"/>
          <p:cNvSpPr txBox="1">
            <a:spLocks noGrp="1"/>
          </p:cNvSpPr>
          <p:nvPr>
            <p:ph type="body" idx="1"/>
          </p:nvPr>
        </p:nvSpPr>
        <p:spPr>
          <a:xfrm>
            <a:off x="457200" y="1995750"/>
            <a:ext cx="2563500" cy="2679000"/>
          </a:xfrm>
          <a:prstGeom prst="rect">
            <a:avLst/>
          </a:prstGeom>
        </p:spPr>
        <p:txBody>
          <a:bodyPr spcFirstLastPara="1" wrap="square" lIns="0" tIns="0" rIns="0" bIns="0" anchor="t" anchorCtr="0">
            <a:noAutofit/>
          </a:bodyPr>
          <a:lstStyle>
            <a:lvl1pPr marL="457200" lvl="0" indent="-330200" rtl="0">
              <a:spcBef>
                <a:spcPts val="600"/>
              </a:spcBef>
              <a:spcAft>
                <a:spcPts val="0"/>
              </a:spcAft>
              <a:buSzPts val="1600"/>
              <a:buChar char="▸"/>
              <a:defRPr sz="1600"/>
            </a:lvl1pPr>
            <a:lvl2pPr marL="914400" lvl="1" indent="-330200" rtl="0">
              <a:spcBef>
                <a:spcPts val="600"/>
              </a:spcBef>
              <a:spcAft>
                <a:spcPts val="0"/>
              </a:spcAft>
              <a:buSzPts val="1600"/>
              <a:buChar char="▹"/>
              <a:defRPr sz="1600"/>
            </a:lvl2pPr>
            <a:lvl3pPr marL="1371600" lvl="2" indent="-330200" rtl="0">
              <a:spcBef>
                <a:spcPts val="600"/>
              </a:spcBef>
              <a:spcAft>
                <a:spcPts val="0"/>
              </a:spcAft>
              <a:buSzPts val="1600"/>
              <a:buChar char="▹"/>
              <a:defRPr sz="1600"/>
            </a:lvl3pPr>
            <a:lvl4pPr marL="1828800" lvl="3" indent="-330200" rtl="0">
              <a:spcBef>
                <a:spcPts val="600"/>
              </a:spcBef>
              <a:spcAft>
                <a:spcPts val="0"/>
              </a:spcAft>
              <a:buSzPts val="1600"/>
              <a:buChar char="▹"/>
              <a:defRPr sz="1600"/>
            </a:lvl4pPr>
            <a:lvl5pPr marL="2286000" lvl="4" indent="-330200" rtl="0">
              <a:spcBef>
                <a:spcPts val="600"/>
              </a:spcBef>
              <a:spcAft>
                <a:spcPts val="0"/>
              </a:spcAft>
              <a:buSzPts val="1600"/>
              <a:buChar char="▹"/>
              <a:defRPr sz="1600"/>
            </a:lvl5pPr>
            <a:lvl6pPr marL="2743200" lvl="5" indent="-330200" rtl="0">
              <a:spcBef>
                <a:spcPts val="600"/>
              </a:spcBef>
              <a:spcAft>
                <a:spcPts val="0"/>
              </a:spcAft>
              <a:buSzPts val="1600"/>
              <a:buChar char="▹"/>
              <a:defRPr sz="1600"/>
            </a:lvl6pPr>
            <a:lvl7pPr marL="3200400" lvl="6" indent="-330200" rtl="0">
              <a:spcBef>
                <a:spcPts val="600"/>
              </a:spcBef>
              <a:spcAft>
                <a:spcPts val="0"/>
              </a:spcAft>
              <a:buSzPts val="1600"/>
              <a:buChar char="▹"/>
              <a:defRPr sz="1600"/>
            </a:lvl7pPr>
            <a:lvl8pPr marL="3657600" lvl="7" indent="-330200" rtl="0">
              <a:spcBef>
                <a:spcPts val="600"/>
              </a:spcBef>
              <a:spcAft>
                <a:spcPts val="0"/>
              </a:spcAft>
              <a:buSzPts val="1600"/>
              <a:buChar char="▹"/>
              <a:defRPr sz="1600"/>
            </a:lvl8pPr>
            <a:lvl9pPr marL="4114800" lvl="8" indent="-330200" rtl="0">
              <a:spcBef>
                <a:spcPts val="600"/>
              </a:spcBef>
              <a:spcAft>
                <a:spcPts val="0"/>
              </a:spcAft>
              <a:buSzPts val="1600"/>
              <a:buChar char="▹"/>
              <a:defRPr sz="1600"/>
            </a:lvl9pPr>
          </a:lstStyle>
          <a:p>
            <a:endParaRPr/>
          </a:p>
        </p:txBody>
      </p:sp>
      <p:sp>
        <p:nvSpPr>
          <p:cNvPr id="40" name="Google Shape;40;p7"/>
          <p:cNvSpPr txBox="1">
            <a:spLocks noGrp="1"/>
          </p:cNvSpPr>
          <p:nvPr>
            <p:ph type="body" idx="2"/>
          </p:nvPr>
        </p:nvSpPr>
        <p:spPr>
          <a:xfrm>
            <a:off x="3290250" y="1995750"/>
            <a:ext cx="2563500" cy="2679000"/>
          </a:xfrm>
          <a:prstGeom prst="rect">
            <a:avLst/>
          </a:prstGeom>
        </p:spPr>
        <p:txBody>
          <a:bodyPr spcFirstLastPara="1" wrap="square" lIns="0" tIns="0" rIns="0" bIns="0" anchor="t" anchorCtr="0">
            <a:noAutofit/>
          </a:bodyPr>
          <a:lstStyle>
            <a:lvl1pPr marL="457200" lvl="0" indent="-330200" rtl="0">
              <a:spcBef>
                <a:spcPts val="600"/>
              </a:spcBef>
              <a:spcAft>
                <a:spcPts val="0"/>
              </a:spcAft>
              <a:buSzPts val="1600"/>
              <a:buChar char="▸"/>
              <a:defRPr sz="1600"/>
            </a:lvl1pPr>
            <a:lvl2pPr marL="914400" lvl="1" indent="-330200" rtl="0">
              <a:spcBef>
                <a:spcPts val="600"/>
              </a:spcBef>
              <a:spcAft>
                <a:spcPts val="0"/>
              </a:spcAft>
              <a:buSzPts val="1600"/>
              <a:buChar char="▹"/>
              <a:defRPr sz="1600"/>
            </a:lvl2pPr>
            <a:lvl3pPr marL="1371600" lvl="2" indent="-330200" rtl="0">
              <a:spcBef>
                <a:spcPts val="600"/>
              </a:spcBef>
              <a:spcAft>
                <a:spcPts val="0"/>
              </a:spcAft>
              <a:buSzPts val="1600"/>
              <a:buChar char="▹"/>
              <a:defRPr sz="1600"/>
            </a:lvl3pPr>
            <a:lvl4pPr marL="1828800" lvl="3" indent="-330200" rtl="0">
              <a:spcBef>
                <a:spcPts val="600"/>
              </a:spcBef>
              <a:spcAft>
                <a:spcPts val="0"/>
              </a:spcAft>
              <a:buSzPts val="1600"/>
              <a:buChar char="▹"/>
              <a:defRPr sz="1600"/>
            </a:lvl4pPr>
            <a:lvl5pPr marL="2286000" lvl="4" indent="-330200" rtl="0">
              <a:spcBef>
                <a:spcPts val="600"/>
              </a:spcBef>
              <a:spcAft>
                <a:spcPts val="0"/>
              </a:spcAft>
              <a:buSzPts val="1600"/>
              <a:buChar char="▹"/>
              <a:defRPr sz="1600"/>
            </a:lvl5pPr>
            <a:lvl6pPr marL="2743200" lvl="5" indent="-330200" rtl="0">
              <a:spcBef>
                <a:spcPts val="600"/>
              </a:spcBef>
              <a:spcAft>
                <a:spcPts val="0"/>
              </a:spcAft>
              <a:buSzPts val="1600"/>
              <a:buChar char="▹"/>
              <a:defRPr sz="1600"/>
            </a:lvl6pPr>
            <a:lvl7pPr marL="3200400" lvl="6" indent="-330200" rtl="0">
              <a:spcBef>
                <a:spcPts val="600"/>
              </a:spcBef>
              <a:spcAft>
                <a:spcPts val="0"/>
              </a:spcAft>
              <a:buSzPts val="1600"/>
              <a:buChar char="▹"/>
              <a:defRPr sz="1600"/>
            </a:lvl7pPr>
            <a:lvl8pPr marL="3657600" lvl="7" indent="-330200" rtl="0">
              <a:spcBef>
                <a:spcPts val="600"/>
              </a:spcBef>
              <a:spcAft>
                <a:spcPts val="0"/>
              </a:spcAft>
              <a:buSzPts val="1600"/>
              <a:buChar char="▹"/>
              <a:defRPr sz="1600"/>
            </a:lvl8pPr>
            <a:lvl9pPr marL="4114800" lvl="8" indent="-330200" rtl="0">
              <a:spcBef>
                <a:spcPts val="600"/>
              </a:spcBef>
              <a:spcAft>
                <a:spcPts val="0"/>
              </a:spcAft>
              <a:buSzPts val="1600"/>
              <a:buChar char="▹"/>
              <a:defRPr sz="1600"/>
            </a:lvl9pPr>
          </a:lstStyle>
          <a:p>
            <a:endParaRPr/>
          </a:p>
        </p:txBody>
      </p:sp>
      <p:sp>
        <p:nvSpPr>
          <p:cNvPr id="41" name="Google Shape;41;p7"/>
          <p:cNvSpPr txBox="1">
            <a:spLocks noGrp="1"/>
          </p:cNvSpPr>
          <p:nvPr>
            <p:ph type="body" idx="3"/>
          </p:nvPr>
        </p:nvSpPr>
        <p:spPr>
          <a:xfrm>
            <a:off x="6123300" y="1995750"/>
            <a:ext cx="2563500" cy="2679000"/>
          </a:xfrm>
          <a:prstGeom prst="rect">
            <a:avLst/>
          </a:prstGeom>
        </p:spPr>
        <p:txBody>
          <a:bodyPr spcFirstLastPara="1" wrap="square" lIns="0" tIns="0" rIns="0" bIns="0" anchor="t" anchorCtr="0">
            <a:noAutofit/>
          </a:bodyPr>
          <a:lstStyle>
            <a:lvl1pPr marL="457200" lvl="0" indent="-330200" rtl="0">
              <a:spcBef>
                <a:spcPts val="600"/>
              </a:spcBef>
              <a:spcAft>
                <a:spcPts val="0"/>
              </a:spcAft>
              <a:buSzPts val="1600"/>
              <a:buChar char="▸"/>
              <a:defRPr sz="1600"/>
            </a:lvl1pPr>
            <a:lvl2pPr marL="914400" lvl="1" indent="-330200" rtl="0">
              <a:spcBef>
                <a:spcPts val="600"/>
              </a:spcBef>
              <a:spcAft>
                <a:spcPts val="0"/>
              </a:spcAft>
              <a:buSzPts val="1600"/>
              <a:buChar char="▹"/>
              <a:defRPr sz="1600"/>
            </a:lvl2pPr>
            <a:lvl3pPr marL="1371600" lvl="2" indent="-330200" rtl="0">
              <a:spcBef>
                <a:spcPts val="600"/>
              </a:spcBef>
              <a:spcAft>
                <a:spcPts val="0"/>
              </a:spcAft>
              <a:buSzPts val="1600"/>
              <a:buChar char="▹"/>
              <a:defRPr sz="1600"/>
            </a:lvl3pPr>
            <a:lvl4pPr marL="1828800" lvl="3" indent="-330200" rtl="0">
              <a:spcBef>
                <a:spcPts val="600"/>
              </a:spcBef>
              <a:spcAft>
                <a:spcPts val="0"/>
              </a:spcAft>
              <a:buSzPts val="1600"/>
              <a:buChar char="▹"/>
              <a:defRPr sz="1600"/>
            </a:lvl4pPr>
            <a:lvl5pPr marL="2286000" lvl="4" indent="-330200" rtl="0">
              <a:spcBef>
                <a:spcPts val="600"/>
              </a:spcBef>
              <a:spcAft>
                <a:spcPts val="0"/>
              </a:spcAft>
              <a:buSzPts val="1600"/>
              <a:buChar char="▹"/>
              <a:defRPr sz="1600"/>
            </a:lvl5pPr>
            <a:lvl6pPr marL="2743200" lvl="5" indent="-330200" rtl="0">
              <a:spcBef>
                <a:spcPts val="600"/>
              </a:spcBef>
              <a:spcAft>
                <a:spcPts val="0"/>
              </a:spcAft>
              <a:buSzPts val="1600"/>
              <a:buChar char="▹"/>
              <a:defRPr sz="1600"/>
            </a:lvl6pPr>
            <a:lvl7pPr marL="3200400" lvl="6" indent="-330200" rtl="0">
              <a:spcBef>
                <a:spcPts val="600"/>
              </a:spcBef>
              <a:spcAft>
                <a:spcPts val="0"/>
              </a:spcAft>
              <a:buSzPts val="1600"/>
              <a:buChar char="▹"/>
              <a:defRPr sz="1600"/>
            </a:lvl7pPr>
            <a:lvl8pPr marL="3657600" lvl="7" indent="-330200" rtl="0">
              <a:spcBef>
                <a:spcPts val="600"/>
              </a:spcBef>
              <a:spcAft>
                <a:spcPts val="0"/>
              </a:spcAft>
              <a:buSzPts val="1600"/>
              <a:buChar char="▹"/>
              <a:defRPr sz="1600"/>
            </a:lvl8pPr>
            <a:lvl9pPr marL="4114800" lvl="8" indent="-330200" rtl="0">
              <a:spcBef>
                <a:spcPts val="600"/>
              </a:spcBef>
              <a:spcAft>
                <a:spcPts val="0"/>
              </a:spcAft>
              <a:buSzPts val="1600"/>
              <a:buChar char="▹"/>
              <a:defRPr sz="1600"/>
            </a:lvl9pPr>
          </a:lstStyle>
          <a:p>
            <a:endParaRPr/>
          </a:p>
        </p:txBody>
      </p:sp>
      <p:sp>
        <p:nvSpPr>
          <p:cNvPr id="42" name="Google Shape;42;p7"/>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3"/>
        <p:cNvGrpSpPr/>
        <p:nvPr/>
      </p:nvGrpSpPr>
      <p:grpSpPr>
        <a:xfrm>
          <a:off x="0" y="0"/>
          <a:ext cx="0" cy="0"/>
          <a:chOff x="0" y="0"/>
          <a:chExt cx="0" cy="0"/>
        </a:xfrm>
      </p:grpSpPr>
      <p:sp>
        <p:nvSpPr>
          <p:cNvPr id="44" name="Google Shape;44;p8"/>
          <p:cNvSpPr/>
          <p:nvPr/>
        </p:nvSpPr>
        <p:spPr>
          <a:xfrm flipH="1">
            <a:off x="8686800" y="4674850"/>
            <a:ext cx="468600" cy="4686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8"/>
          <p:cNvSpPr/>
          <p:nvPr/>
        </p:nvSpPr>
        <p:spPr>
          <a:xfrm rot="5400000">
            <a:off x="-100350" y="724485"/>
            <a:ext cx="468600" cy="2679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8"/>
          <p:cNvSpPr txBox="1">
            <a:spLocks noGrp="1"/>
          </p:cNvSpPr>
          <p:nvPr>
            <p:ph type="title"/>
          </p:nvPr>
        </p:nvSpPr>
        <p:spPr>
          <a:xfrm>
            <a:off x="457200" y="605600"/>
            <a:ext cx="5640900" cy="1082700"/>
          </a:xfrm>
          <a:prstGeom prst="rect">
            <a:avLst/>
          </a:prstGeom>
        </p:spPr>
        <p:txBody>
          <a:bodyPr spcFirstLastPara="1" wrap="square" lIns="0" tIns="0" rIns="0" bIns="0" anchor="t" anchorCtr="0">
            <a:noAutofit/>
          </a:bodyPr>
          <a:lstStyle>
            <a:lvl1pPr lvl="0">
              <a:spcBef>
                <a:spcPts val="0"/>
              </a:spcBef>
              <a:spcAft>
                <a:spcPts val="0"/>
              </a:spcAft>
              <a:buSzPts val="4800"/>
              <a:buNone/>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a:endParaRPr/>
          </a:p>
        </p:txBody>
      </p:sp>
      <p:sp>
        <p:nvSpPr>
          <p:cNvPr id="47" name="Google Shape;47;p8"/>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10"/>
          <p:cNvSpPr/>
          <p:nvPr/>
        </p:nvSpPr>
        <p:spPr>
          <a:xfrm flipH="1">
            <a:off x="8686800" y="4674850"/>
            <a:ext cx="468600" cy="4686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10"/>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dark">
  <p:cSld name="BLANK_1">
    <p:bg>
      <p:bgPr>
        <a:gradFill>
          <a:gsLst>
            <a:gs pos="0">
              <a:schemeClr val="accent1"/>
            </a:gs>
            <a:gs pos="50000">
              <a:schemeClr val="accent1"/>
            </a:gs>
            <a:gs pos="100000">
              <a:schemeClr val="accent2"/>
            </a:gs>
          </a:gsLst>
          <a:lin ang="16200038" scaled="0"/>
        </a:gradFill>
        <a:effectLst/>
      </p:bgPr>
    </p:bg>
    <p:spTree>
      <p:nvGrpSpPr>
        <p:cNvPr id="1" name="Shape 56"/>
        <p:cNvGrpSpPr/>
        <p:nvPr/>
      </p:nvGrpSpPr>
      <p:grpSpPr>
        <a:xfrm>
          <a:off x="0" y="0"/>
          <a:ext cx="0" cy="0"/>
          <a:chOff x="0" y="0"/>
          <a:chExt cx="0" cy="0"/>
        </a:xfrm>
      </p:grpSpPr>
      <p:sp>
        <p:nvSpPr>
          <p:cNvPr id="57" name="Google Shape;57;p11"/>
          <p:cNvSpPr/>
          <p:nvPr/>
        </p:nvSpPr>
        <p:spPr>
          <a:xfrm flipH="1">
            <a:off x="8686800" y="4674850"/>
            <a:ext cx="468600" cy="468600"/>
          </a:xfrm>
          <a:prstGeom prst="rtTriangl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11"/>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lvl1pPr lvl="0" rtl="0">
              <a:buNone/>
              <a:defRPr>
                <a:solidFill>
                  <a:schemeClr val="accent2"/>
                </a:solidFill>
              </a:defRPr>
            </a:lvl1pPr>
            <a:lvl2pPr lvl="1" rtl="0">
              <a:buNone/>
              <a:defRPr>
                <a:solidFill>
                  <a:schemeClr val="accent2"/>
                </a:solidFill>
              </a:defRPr>
            </a:lvl2pPr>
            <a:lvl3pPr lvl="2" rtl="0">
              <a:buNone/>
              <a:defRPr>
                <a:solidFill>
                  <a:schemeClr val="accent2"/>
                </a:solidFill>
              </a:defRPr>
            </a:lvl3pPr>
            <a:lvl4pPr lvl="3" rtl="0">
              <a:buNone/>
              <a:defRPr>
                <a:solidFill>
                  <a:schemeClr val="accent2"/>
                </a:solidFill>
              </a:defRPr>
            </a:lvl4pPr>
            <a:lvl5pPr lvl="4" rtl="0">
              <a:buNone/>
              <a:defRPr>
                <a:solidFill>
                  <a:schemeClr val="accent2"/>
                </a:solidFill>
              </a:defRPr>
            </a:lvl5pPr>
            <a:lvl6pPr lvl="5" rtl="0">
              <a:buNone/>
              <a:defRPr>
                <a:solidFill>
                  <a:schemeClr val="accent2"/>
                </a:solidFill>
              </a:defRPr>
            </a:lvl6pPr>
            <a:lvl7pPr lvl="6" rtl="0">
              <a:buNone/>
              <a:defRPr>
                <a:solidFill>
                  <a:schemeClr val="accent2"/>
                </a:solidFill>
              </a:defRPr>
            </a:lvl7pPr>
            <a:lvl8pPr lvl="7" rtl="0">
              <a:buNone/>
              <a:defRPr>
                <a:solidFill>
                  <a:schemeClr val="accent2"/>
                </a:solidFill>
              </a:defRPr>
            </a:lvl8pPr>
            <a:lvl9pPr lvl="8" rtl="0">
              <a:buNone/>
              <a:defRPr>
                <a:solidFill>
                  <a:schemeClr val="accent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gradFill>
          <a:gsLst>
            <a:gs pos="0">
              <a:schemeClr val="lt1"/>
            </a:gs>
            <a:gs pos="50000">
              <a:schemeClr val="lt1"/>
            </a:gs>
            <a:gs pos="100000">
              <a:schemeClr val="lt2"/>
            </a:gs>
          </a:gsLst>
          <a:lin ang="16200038"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605600"/>
            <a:ext cx="5640900" cy="1082700"/>
          </a:xfrm>
          <a:prstGeom prst="rect">
            <a:avLst/>
          </a:prstGeom>
          <a:noFill/>
          <a:ln>
            <a:noFill/>
          </a:ln>
        </p:spPr>
        <p:txBody>
          <a:bodyPr spcFirstLastPara="1" wrap="square" lIns="0" tIns="0" rIns="0" bIns="0" anchor="t" anchorCtr="0">
            <a:noAutofit/>
          </a:bodyPr>
          <a:lstStyle>
            <a:lvl1pPr lvl="0">
              <a:lnSpc>
                <a:spcPct val="80000"/>
              </a:lnSpc>
              <a:spcBef>
                <a:spcPts val="0"/>
              </a:spcBef>
              <a:spcAft>
                <a:spcPts val="0"/>
              </a:spcAft>
              <a:buClr>
                <a:schemeClr val="accent2"/>
              </a:buClr>
              <a:buSzPts val="4800"/>
              <a:buFont typeface="Raleway Thin"/>
              <a:buNone/>
              <a:defRPr sz="4800">
                <a:solidFill>
                  <a:schemeClr val="accent2"/>
                </a:solidFill>
                <a:latin typeface="Raleway Thin"/>
                <a:ea typeface="Raleway Thin"/>
                <a:cs typeface="Raleway Thin"/>
                <a:sym typeface="Raleway Thin"/>
              </a:defRPr>
            </a:lvl1pPr>
            <a:lvl2pPr lvl="1">
              <a:lnSpc>
                <a:spcPct val="80000"/>
              </a:lnSpc>
              <a:spcBef>
                <a:spcPts val="0"/>
              </a:spcBef>
              <a:spcAft>
                <a:spcPts val="0"/>
              </a:spcAft>
              <a:buClr>
                <a:schemeClr val="accent2"/>
              </a:buClr>
              <a:buSzPts val="4800"/>
              <a:buFont typeface="Raleway Thin"/>
              <a:buNone/>
              <a:defRPr sz="4800">
                <a:solidFill>
                  <a:schemeClr val="accent2"/>
                </a:solidFill>
                <a:latin typeface="Raleway Thin"/>
                <a:ea typeface="Raleway Thin"/>
                <a:cs typeface="Raleway Thin"/>
                <a:sym typeface="Raleway Thin"/>
              </a:defRPr>
            </a:lvl2pPr>
            <a:lvl3pPr lvl="2">
              <a:lnSpc>
                <a:spcPct val="80000"/>
              </a:lnSpc>
              <a:spcBef>
                <a:spcPts val="0"/>
              </a:spcBef>
              <a:spcAft>
                <a:spcPts val="0"/>
              </a:spcAft>
              <a:buClr>
                <a:schemeClr val="accent2"/>
              </a:buClr>
              <a:buSzPts val="4800"/>
              <a:buFont typeface="Raleway Thin"/>
              <a:buNone/>
              <a:defRPr sz="4800">
                <a:solidFill>
                  <a:schemeClr val="accent2"/>
                </a:solidFill>
                <a:latin typeface="Raleway Thin"/>
                <a:ea typeface="Raleway Thin"/>
                <a:cs typeface="Raleway Thin"/>
                <a:sym typeface="Raleway Thin"/>
              </a:defRPr>
            </a:lvl3pPr>
            <a:lvl4pPr lvl="3">
              <a:lnSpc>
                <a:spcPct val="80000"/>
              </a:lnSpc>
              <a:spcBef>
                <a:spcPts val="0"/>
              </a:spcBef>
              <a:spcAft>
                <a:spcPts val="0"/>
              </a:spcAft>
              <a:buClr>
                <a:schemeClr val="accent2"/>
              </a:buClr>
              <a:buSzPts val="4800"/>
              <a:buFont typeface="Raleway Thin"/>
              <a:buNone/>
              <a:defRPr sz="4800">
                <a:solidFill>
                  <a:schemeClr val="accent2"/>
                </a:solidFill>
                <a:latin typeface="Raleway Thin"/>
                <a:ea typeface="Raleway Thin"/>
                <a:cs typeface="Raleway Thin"/>
                <a:sym typeface="Raleway Thin"/>
              </a:defRPr>
            </a:lvl4pPr>
            <a:lvl5pPr lvl="4">
              <a:lnSpc>
                <a:spcPct val="80000"/>
              </a:lnSpc>
              <a:spcBef>
                <a:spcPts val="0"/>
              </a:spcBef>
              <a:spcAft>
                <a:spcPts val="0"/>
              </a:spcAft>
              <a:buClr>
                <a:schemeClr val="accent2"/>
              </a:buClr>
              <a:buSzPts val="4800"/>
              <a:buFont typeface="Raleway Thin"/>
              <a:buNone/>
              <a:defRPr sz="4800">
                <a:solidFill>
                  <a:schemeClr val="accent2"/>
                </a:solidFill>
                <a:latin typeface="Raleway Thin"/>
                <a:ea typeface="Raleway Thin"/>
                <a:cs typeface="Raleway Thin"/>
                <a:sym typeface="Raleway Thin"/>
              </a:defRPr>
            </a:lvl5pPr>
            <a:lvl6pPr lvl="5">
              <a:lnSpc>
                <a:spcPct val="80000"/>
              </a:lnSpc>
              <a:spcBef>
                <a:spcPts val="0"/>
              </a:spcBef>
              <a:spcAft>
                <a:spcPts val="0"/>
              </a:spcAft>
              <a:buClr>
                <a:schemeClr val="accent2"/>
              </a:buClr>
              <a:buSzPts val="4800"/>
              <a:buFont typeface="Raleway Thin"/>
              <a:buNone/>
              <a:defRPr sz="4800">
                <a:solidFill>
                  <a:schemeClr val="accent2"/>
                </a:solidFill>
                <a:latin typeface="Raleway Thin"/>
                <a:ea typeface="Raleway Thin"/>
                <a:cs typeface="Raleway Thin"/>
                <a:sym typeface="Raleway Thin"/>
              </a:defRPr>
            </a:lvl6pPr>
            <a:lvl7pPr lvl="6">
              <a:lnSpc>
                <a:spcPct val="80000"/>
              </a:lnSpc>
              <a:spcBef>
                <a:spcPts val="0"/>
              </a:spcBef>
              <a:spcAft>
                <a:spcPts val="0"/>
              </a:spcAft>
              <a:buClr>
                <a:schemeClr val="accent2"/>
              </a:buClr>
              <a:buSzPts val="4800"/>
              <a:buFont typeface="Raleway Thin"/>
              <a:buNone/>
              <a:defRPr sz="4800">
                <a:solidFill>
                  <a:schemeClr val="accent2"/>
                </a:solidFill>
                <a:latin typeface="Raleway Thin"/>
                <a:ea typeface="Raleway Thin"/>
                <a:cs typeface="Raleway Thin"/>
                <a:sym typeface="Raleway Thin"/>
              </a:defRPr>
            </a:lvl7pPr>
            <a:lvl8pPr lvl="7">
              <a:lnSpc>
                <a:spcPct val="80000"/>
              </a:lnSpc>
              <a:spcBef>
                <a:spcPts val="0"/>
              </a:spcBef>
              <a:spcAft>
                <a:spcPts val="0"/>
              </a:spcAft>
              <a:buClr>
                <a:schemeClr val="accent2"/>
              </a:buClr>
              <a:buSzPts val="4800"/>
              <a:buFont typeface="Raleway Thin"/>
              <a:buNone/>
              <a:defRPr sz="4800">
                <a:solidFill>
                  <a:schemeClr val="accent2"/>
                </a:solidFill>
                <a:latin typeface="Raleway Thin"/>
                <a:ea typeface="Raleway Thin"/>
                <a:cs typeface="Raleway Thin"/>
                <a:sym typeface="Raleway Thin"/>
              </a:defRPr>
            </a:lvl8pPr>
            <a:lvl9pPr lvl="8">
              <a:lnSpc>
                <a:spcPct val="80000"/>
              </a:lnSpc>
              <a:spcBef>
                <a:spcPts val="0"/>
              </a:spcBef>
              <a:spcAft>
                <a:spcPts val="0"/>
              </a:spcAft>
              <a:buClr>
                <a:schemeClr val="accent2"/>
              </a:buClr>
              <a:buSzPts val="4800"/>
              <a:buFont typeface="Raleway Thin"/>
              <a:buNone/>
              <a:defRPr sz="4800">
                <a:solidFill>
                  <a:schemeClr val="accent2"/>
                </a:solidFill>
                <a:latin typeface="Raleway Thin"/>
                <a:ea typeface="Raleway Thin"/>
                <a:cs typeface="Raleway Thin"/>
                <a:sym typeface="Raleway Thin"/>
              </a:defRPr>
            </a:lvl9pPr>
          </a:lstStyle>
          <a:p>
            <a:endParaRPr/>
          </a:p>
        </p:txBody>
      </p:sp>
      <p:sp>
        <p:nvSpPr>
          <p:cNvPr id="7" name="Google Shape;7;p1"/>
          <p:cNvSpPr txBox="1">
            <a:spLocks noGrp="1"/>
          </p:cNvSpPr>
          <p:nvPr>
            <p:ph type="body" idx="1"/>
          </p:nvPr>
        </p:nvSpPr>
        <p:spPr>
          <a:xfrm>
            <a:off x="457200" y="1995750"/>
            <a:ext cx="5640900" cy="2679000"/>
          </a:xfrm>
          <a:prstGeom prst="rect">
            <a:avLst/>
          </a:prstGeom>
          <a:noFill/>
          <a:ln>
            <a:noFill/>
          </a:ln>
        </p:spPr>
        <p:txBody>
          <a:bodyPr spcFirstLastPara="1" wrap="square" lIns="0" tIns="0" rIns="0" bIns="0" anchor="t" anchorCtr="0">
            <a:noAutofit/>
          </a:bodyPr>
          <a:lstStyle>
            <a:lvl1pPr marL="457200" lvl="0" indent="-342900">
              <a:lnSpc>
                <a:spcPct val="110000"/>
              </a:lnSpc>
              <a:spcBef>
                <a:spcPts val="600"/>
              </a:spcBef>
              <a:spcAft>
                <a:spcPts val="0"/>
              </a:spcAft>
              <a:buClr>
                <a:schemeClr val="accent1"/>
              </a:buClr>
              <a:buSzPts val="1800"/>
              <a:buFont typeface="Barlow Light"/>
              <a:buChar char="▸"/>
              <a:defRPr sz="2000">
                <a:solidFill>
                  <a:schemeClr val="dk1"/>
                </a:solidFill>
                <a:latin typeface="Barlow Light"/>
                <a:ea typeface="Barlow Light"/>
                <a:cs typeface="Barlow Light"/>
                <a:sym typeface="Barlow Light"/>
              </a:defRPr>
            </a:lvl1pPr>
            <a:lvl2pPr marL="914400" lvl="1" indent="-342900">
              <a:lnSpc>
                <a:spcPct val="110000"/>
              </a:lnSpc>
              <a:spcBef>
                <a:spcPts val="600"/>
              </a:spcBef>
              <a:spcAft>
                <a:spcPts val="0"/>
              </a:spcAft>
              <a:buClr>
                <a:schemeClr val="accent1"/>
              </a:buClr>
              <a:buSzPts val="1800"/>
              <a:buFont typeface="Barlow Light"/>
              <a:buChar char="▹"/>
              <a:defRPr sz="2000">
                <a:solidFill>
                  <a:schemeClr val="dk1"/>
                </a:solidFill>
                <a:latin typeface="Barlow Light"/>
                <a:ea typeface="Barlow Light"/>
                <a:cs typeface="Barlow Light"/>
                <a:sym typeface="Barlow Light"/>
              </a:defRPr>
            </a:lvl2pPr>
            <a:lvl3pPr marL="1371600" lvl="2" indent="-342900">
              <a:lnSpc>
                <a:spcPct val="110000"/>
              </a:lnSpc>
              <a:spcBef>
                <a:spcPts val="600"/>
              </a:spcBef>
              <a:spcAft>
                <a:spcPts val="0"/>
              </a:spcAft>
              <a:buClr>
                <a:schemeClr val="accent1"/>
              </a:buClr>
              <a:buSzPts val="1800"/>
              <a:buFont typeface="Barlow Light"/>
              <a:buChar char="▹"/>
              <a:defRPr sz="2000">
                <a:solidFill>
                  <a:schemeClr val="dk1"/>
                </a:solidFill>
                <a:latin typeface="Barlow Light"/>
                <a:ea typeface="Barlow Light"/>
                <a:cs typeface="Barlow Light"/>
                <a:sym typeface="Barlow Light"/>
              </a:defRPr>
            </a:lvl3pPr>
            <a:lvl4pPr marL="1828800" lvl="3" indent="-355600">
              <a:lnSpc>
                <a:spcPct val="110000"/>
              </a:lnSpc>
              <a:spcBef>
                <a:spcPts val="600"/>
              </a:spcBef>
              <a:spcAft>
                <a:spcPts val="0"/>
              </a:spcAft>
              <a:buClr>
                <a:schemeClr val="dk1"/>
              </a:buClr>
              <a:buSzPts val="2000"/>
              <a:buFont typeface="Barlow Light"/>
              <a:buChar char="▹"/>
              <a:defRPr sz="2000">
                <a:solidFill>
                  <a:schemeClr val="dk1"/>
                </a:solidFill>
                <a:latin typeface="Barlow Light"/>
                <a:ea typeface="Barlow Light"/>
                <a:cs typeface="Barlow Light"/>
                <a:sym typeface="Barlow Light"/>
              </a:defRPr>
            </a:lvl4pPr>
            <a:lvl5pPr marL="2286000" lvl="4" indent="-355600">
              <a:lnSpc>
                <a:spcPct val="110000"/>
              </a:lnSpc>
              <a:spcBef>
                <a:spcPts val="600"/>
              </a:spcBef>
              <a:spcAft>
                <a:spcPts val="0"/>
              </a:spcAft>
              <a:buClr>
                <a:schemeClr val="dk1"/>
              </a:buClr>
              <a:buSzPts val="2000"/>
              <a:buFont typeface="Barlow Light"/>
              <a:buChar char="▹"/>
              <a:defRPr sz="2000">
                <a:solidFill>
                  <a:schemeClr val="dk1"/>
                </a:solidFill>
                <a:latin typeface="Barlow Light"/>
                <a:ea typeface="Barlow Light"/>
                <a:cs typeface="Barlow Light"/>
                <a:sym typeface="Barlow Light"/>
              </a:defRPr>
            </a:lvl5pPr>
            <a:lvl6pPr marL="2743200" lvl="5" indent="-355600">
              <a:lnSpc>
                <a:spcPct val="110000"/>
              </a:lnSpc>
              <a:spcBef>
                <a:spcPts val="600"/>
              </a:spcBef>
              <a:spcAft>
                <a:spcPts val="0"/>
              </a:spcAft>
              <a:buClr>
                <a:schemeClr val="dk1"/>
              </a:buClr>
              <a:buSzPts val="2000"/>
              <a:buFont typeface="Barlow Light"/>
              <a:buChar char="▹"/>
              <a:defRPr sz="2000">
                <a:solidFill>
                  <a:schemeClr val="dk1"/>
                </a:solidFill>
                <a:latin typeface="Barlow Light"/>
                <a:ea typeface="Barlow Light"/>
                <a:cs typeface="Barlow Light"/>
                <a:sym typeface="Barlow Light"/>
              </a:defRPr>
            </a:lvl6pPr>
            <a:lvl7pPr marL="3200400" lvl="6" indent="-355600">
              <a:lnSpc>
                <a:spcPct val="110000"/>
              </a:lnSpc>
              <a:spcBef>
                <a:spcPts val="600"/>
              </a:spcBef>
              <a:spcAft>
                <a:spcPts val="0"/>
              </a:spcAft>
              <a:buClr>
                <a:schemeClr val="dk1"/>
              </a:buClr>
              <a:buSzPts val="2000"/>
              <a:buFont typeface="Barlow Light"/>
              <a:buChar char="▹"/>
              <a:defRPr sz="2000">
                <a:solidFill>
                  <a:schemeClr val="dk1"/>
                </a:solidFill>
                <a:latin typeface="Barlow Light"/>
                <a:ea typeface="Barlow Light"/>
                <a:cs typeface="Barlow Light"/>
                <a:sym typeface="Barlow Light"/>
              </a:defRPr>
            </a:lvl7pPr>
            <a:lvl8pPr marL="3657600" lvl="7" indent="-355600">
              <a:lnSpc>
                <a:spcPct val="110000"/>
              </a:lnSpc>
              <a:spcBef>
                <a:spcPts val="600"/>
              </a:spcBef>
              <a:spcAft>
                <a:spcPts val="0"/>
              </a:spcAft>
              <a:buClr>
                <a:schemeClr val="dk1"/>
              </a:buClr>
              <a:buSzPts val="2000"/>
              <a:buFont typeface="Barlow Light"/>
              <a:buChar char="▹"/>
              <a:defRPr sz="2000">
                <a:solidFill>
                  <a:schemeClr val="dk1"/>
                </a:solidFill>
                <a:latin typeface="Barlow Light"/>
                <a:ea typeface="Barlow Light"/>
                <a:cs typeface="Barlow Light"/>
                <a:sym typeface="Barlow Light"/>
              </a:defRPr>
            </a:lvl8pPr>
            <a:lvl9pPr marL="4114800" lvl="8" indent="-355600">
              <a:lnSpc>
                <a:spcPct val="110000"/>
              </a:lnSpc>
              <a:spcBef>
                <a:spcPts val="600"/>
              </a:spcBef>
              <a:spcAft>
                <a:spcPts val="0"/>
              </a:spcAft>
              <a:buClr>
                <a:schemeClr val="dk1"/>
              </a:buClr>
              <a:buSzPts val="2000"/>
              <a:buFont typeface="Barlow Light"/>
              <a:buChar char="▹"/>
              <a:defRPr sz="2000">
                <a:solidFill>
                  <a:schemeClr val="dk1"/>
                </a:solidFill>
                <a:latin typeface="Barlow Light"/>
                <a:ea typeface="Barlow Light"/>
                <a:cs typeface="Barlow Light"/>
                <a:sym typeface="Barlow Light"/>
              </a:defRPr>
            </a:lvl9pPr>
          </a:lstStyle>
          <a:p>
            <a:endParaRPr/>
          </a:p>
        </p:txBody>
      </p:sp>
      <p:sp>
        <p:nvSpPr>
          <p:cNvPr id="8" name="Google Shape;8;p1"/>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lvl1pPr lvl="0" algn="r">
              <a:buNone/>
              <a:defRPr sz="1200">
                <a:solidFill>
                  <a:schemeClr val="lt1"/>
                </a:solidFill>
                <a:latin typeface="Barlow Light"/>
                <a:ea typeface="Barlow Light"/>
                <a:cs typeface="Barlow Light"/>
                <a:sym typeface="Barlow Light"/>
              </a:defRPr>
            </a:lvl1pPr>
            <a:lvl2pPr lvl="1" algn="r">
              <a:buNone/>
              <a:defRPr sz="1200">
                <a:solidFill>
                  <a:schemeClr val="lt1"/>
                </a:solidFill>
                <a:latin typeface="Barlow Light"/>
                <a:ea typeface="Barlow Light"/>
                <a:cs typeface="Barlow Light"/>
                <a:sym typeface="Barlow Light"/>
              </a:defRPr>
            </a:lvl2pPr>
            <a:lvl3pPr lvl="2" algn="r">
              <a:buNone/>
              <a:defRPr sz="1200">
                <a:solidFill>
                  <a:schemeClr val="lt1"/>
                </a:solidFill>
                <a:latin typeface="Barlow Light"/>
                <a:ea typeface="Barlow Light"/>
                <a:cs typeface="Barlow Light"/>
                <a:sym typeface="Barlow Light"/>
              </a:defRPr>
            </a:lvl3pPr>
            <a:lvl4pPr lvl="3" algn="r">
              <a:buNone/>
              <a:defRPr sz="1200">
                <a:solidFill>
                  <a:schemeClr val="lt1"/>
                </a:solidFill>
                <a:latin typeface="Barlow Light"/>
                <a:ea typeface="Barlow Light"/>
                <a:cs typeface="Barlow Light"/>
                <a:sym typeface="Barlow Light"/>
              </a:defRPr>
            </a:lvl4pPr>
            <a:lvl5pPr lvl="4" algn="r">
              <a:buNone/>
              <a:defRPr sz="1200">
                <a:solidFill>
                  <a:schemeClr val="lt1"/>
                </a:solidFill>
                <a:latin typeface="Barlow Light"/>
                <a:ea typeface="Barlow Light"/>
                <a:cs typeface="Barlow Light"/>
                <a:sym typeface="Barlow Light"/>
              </a:defRPr>
            </a:lvl5pPr>
            <a:lvl6pPr lvl="5" algn="r">
              <a:buNone/>
              <a:defRPr sz="1200">
                <a:solidFill>
                  <a:schemeClr val="lt1"/>
                </a:solidFill>
                <a:latin typeface="Barlow Light"/>
                <a:ea typeface="Barlow Light"/>
                <a:cs typeface="Barlow Light"/>
                <a:sym typeface="Barlow Light"/>
              </a:defRPr>
            </a:lvl6pPr>
            <a:lvl7pPr lvl="6" algn="r">
              <a:buNone/>
              <a:defRPr sz="1200">
                <a:solidFill>
                  <a:schemeClr val="lt1"/>
                </a:solidFill>
                <a:latin typeface="Barlow Light"/>
                <a:ea typeface="Barlow Light"/>
                <a:cs typeface="Barlow Light"/>
                <a:sym typeface="Barlow Light"/>
              </a:defRPr>
            </a:lvl7pPr>
            <a:lvl8pPr lvl="7" algn="r">
              <a:buNone/>
              <a:defRPr sz="1200">
                <a:solidFill>
                  <a:schemeClr val="lt1"/>
                </a:solidFill>
                <a:latin typeface="Barlow Light"/>
                <a:ea typeface="Barlow Light"/>
                <a:cs typeface="Barlow Light"/>
                <a:sym typeface="Barlow Light"/>
              </a:defRPr>
            </a:lvl8pPr>
            <a:lvl9pPr lvl="8" algn="r">
              <a:buNone/>
              <a:defRPr sz="1200">
                <a:solidFill>
                  <a:schemeClr val="lt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6" r:id="rId8"/>
    <p:sldLayoutId id="2147483657" r:id="rId9"/>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14.JPG"/><Relationship Id="rId7" Type="http://schemas.openxmlformats.org/officeDocument/2006/relationships/image" Target="../media/image18.jp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17.jpg"/><Relationship Id="rId5" Type="http://schemas.openxmlformats.org/officeDocument/2006/relationships/image" Target="../media/image16.jpeg"/><Relationship Id="rId4" Type="http://schemas.openxmlformats.org/officeDocument/2006/relationships/image" Target="../media/image15.jpeg"/></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7.xml"/><Relationship Id="rId1" Type="http://schemas.openxmlformats.org/officeDocument/2006/relationships/slideLayout" Target="../slideLayouts/slideLayout5.xml"/><Relationship Id="rId5" Type="http://schemas.openxmlformats.org/officeDocument/2006/relationships/image" Target="../media/image6.jpg"/><Relationship Id="rId4" Type="http://schemas.openxmlformats.org/officeDocument/2006/relationships/image" Target="../media/image5.jp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338" name="Google Shape;338;p12"/>
          <p:cNvSpPr txBox="1">
            <a:spLocks noGrp="1"/>
          </p:cNvSpPr>
          <p:nvPr>
            <p:ph type="ctrTitle"/>
          </p:nvPr>
        </p:nvSpPr>
        <p:spPr>
          <a:xfrm>
            <a:off x="1076325" y="1863600"/>
            <a:ext cx="4209184" cy="1416300"/>
          </a:xfrm>
          <a:prstGeom prst="rect">
            <a:avLst/>
          </a:prstGeom>
        </p:spPr>
        <p:txBody>
          <a:bodyPr spcFirstLastPara="1" wrap="square" lIns="0" tIns="0" rIns="0" bIns="0" anchor="ctr" anchorCtr="0">
            <a:noAutofit/>
          </a:bodyPr>
          <a:lstStyle/>
          <a:p>
            <a:r>
              <a:rPr lang="en-GB" sz="3200" b="1" dirty="0" smtClean="0"/>
              <a:t>SMART HOME AUTOMATION SYSTEM</a:t>
            </a:r>
            <a:endParaRPr lang="en-GB" sz="3200"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77692" y="848590"/>
            <a:ext cx="3625272" cy="2718954"/>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96"/>
        <p:cNvGrpSpPr/>
        <p:nvPr/>
      </p:nvGrpSpPr>
      <p:grpSpPr>
        <a:xfrm>
          <a:off x="0" y="0"/>
          <a:ext cx="0" cy="0"/>
          <a:chOff x="0" y="0"/>
          <a:chExt cx="0" cy="0"/>
        </a:xfrm>
      </p:grpSpPr>
      <p:sp>
        <p:nvSpPr>
          <p:cNvPr id="997" name="Google Shape;997;p20"/>
          <p:cNvSpPr txBox="1">
            <a:spLocks noGrp="1"/>
          </p:cNvSpPr>
          <p:nvPr>
            <p:ph type="title"/>
          </p:nvPr>
        </p:nvSpPr>
        <p:spPr>
          <a:xfrm>
            <a:off x="457200" y="605600"/>
            <a:ext cx="5640900" cy="703655"/>
          </a:xfrm>
          <a:prstGeom prst="rect">
            <a:avLst/>
          </a:prstGeom>
        </p:spPr>
        <p:txBody>
          <a:bodyPr spcFirstLastPara="1" wrap="square" lIns="0" tIns="0" rIns="0" bIns="0" anchor="t" anchorCtr="0">
            <a:noAutofit/>
          </a:bodyPr>
          <a:lstStyle/>
          <a:p>
            <a:pPr lvl="0"/>
            <a:r>
              <a:rPr lang="en-US" dirty="0"/>
              <a:t>F</a:t>
            </a:r>
            <a:r>
              <a:rPr lang="en" dirty="0"/>
              <a:t>unctions</a:t>
            </a:r>
            <a:endParaRPr dirty="0"/>
          </a:p>
        </p:txBody>
      </p:sp>
      <p:sp>
        <p:nvSpPr>
          <p:cNvPr id="998" name="Google Shape;998;p20"/>
          <p:cNvSpPr txBox="1">
            <a:spLocks noGrp="1"/>
          </p:cNvSpPr>
          <p:nvPr>
            <p:ph type="body" idx="1"/>
          </p:nvPr>
        </p:nvSpPr>
        <p:spPr>
          <a:xfrm>
            <a:off x="602667" y="1995750"/>
            <a:ext cx="2563500" cy="1100741"/>
          </a:xfrm>
          <a:prstGeom prst="rect">
            <a:avLst/>
          </a:prstGeom>
        </p:spPr>
        <p:txBody>
          <a:bodyPr spcFirstLastPara="1" wrap="square" lIns="0" tIns="0" rIns="0" bIns="0" anchor="t" anchorCtr="0">
            <a:noAutofit/>
          </a:bodyPr>
          <a:lstStyle/>
          <a:p>
            <a:pPr marL="0" indent="0">
              <a:buNone/>
            </a:pPr>
            <a:r>
              <a:rPr lang="en-US" b="1" dirty="0">
                <a:solidFill>
                  <a:schemeClr val="accent2">
                    <a:lumMod val="75000"/>
                  </a:schemeClr>
                </a:solidFill>
              </a:rPr>
              <a:t>Motion detected light</a:t>
            </a:r>
          </a:p>
        </p:txBody>
      </p:sp>
      <p:sp>
        <p:nvSpPr>
          <p:cNvPr id="1000" name="Google Shape;1000;p20"/>
          <p:cNvSpPr txBox="1">
            <a:spLocks noGrp="1"/>
          </p:cNvSpPr>
          <p:nvPr>
            <p:ph type="body" idx="3"/>
          </p:nvPr>
        </p:nvSpPr>
        <p:spPr>
          <a:xfrm>
            <a:off x="5515002" y="1991071"/>
            <a:ext cx="2563500" cy="1068756"/>
          </a:xfrm>
          <a:prstGeom prst="rect">
            <a:avLst/>
          </a:prstGeom>
        </p:spPr>
        <p:txBody>
          <a:bodyPr spcFirstLastPara="1" wrap="square" lIns="0" tIns="0" rIns="0" bIns="0" anchor="t" anchorCtr="0">
            <a:noAutofit/>
          </a:bodyPr>
          <a:lstStyle/>
          <a:p>
            <a:pPr marL="127000" indent="0">
              <a:buNone/>
            </a:pPr>
            <a:r>
              <a:rPr lang="en-US" b="1" dirty="0">
                <a:solidFill>
                  <a:schemeClr val="accent2">
                    <a:lumMod val="75000"/>
                  </a:schemeClr>
                </a:solidFill>
              </a:rPr>
              <a:t>Light</a:t>
            </a:r>
          </a:p>
          <a:p>
            <a:pPr marL="0" lvl="0" indent="0" algn="l" rtl="0">
              <a:spcBef>
                <a:spcPts val="600"/>
              </a:spcBef>
              <a:spcAft>
                <a:spcPts val="0"/>
              </a:spcAft>
              <a:buNone/>
            </a:pPr>
            <a:endParaRPr dirty="0"/>
          </a:p>
        </p:txBody>
      </p:sp>
      <p:sp>
        <p:nvSpPr>
          <p:cNvPr id="1001" name="Google Shape;1001;p20"/>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10</a:t>
            </a:fld>
            <a:endParaRPr/>
          </a:p>
        </p:txBody>
      </p:sp>
      <p:sp>
        <p:nvSpPr>
          <p:cNvPr id="7" name="Google Shape;999;p20"/>
          <p:cNvSpPr txBox="1">
            <a:spLocks/>
          </p:cNvSpPr>
          <p:nvPr/>
        </p:nvSpPr>
        <p:spPr>
          <a:xfrm>
            <a:off x="602667" y="3481374"/>
            <a:ext cx="2563500" cy="1029512"/>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30200" algn="l" rtl="0">
              <a:lnSpc>
                <a:spcPct val="110000"/>
              </a:lnSpc>
              <a:spcBef>
                <a:spcPts val="600"/>
              </a:spcBef>
              <a:spcAft>
                <a:spcPts val="0"/>
              </a:spcAft>
              <a:buClr>
                <a:schemeClr val="accent1"/>
              </a:buClr>
              <a:buSzPts val="1600"/>
              <a:buFont typeface="Barlow Light"/>
              <a:buChar char="▸"/>
              <a:defRPr sz="1600" b="0" i="0" u="none" strike="noStrike" cap="none">
                <a:solidFill>
                  <a:schemeClr val="dk1"/>
                </a:solidFill>
                <a:latin typeface="Barlow Light"/>
                <a:ea typeface="Barlow Light"/>
                <a:cs typeface="Barlow Light"/>
                <a:sym typeface="Barlow Light"/>
              </a:defRPr>
            </a:lvl1pPr>
            <a:lvl2pPr marL="914400" marR="0" lvl="1" indent="-330200" algn="l" rtl="0">
              <a:lnSpc>
                <a:spcPct val="110000"/>
              </a:lnSpc>
              <a:spcBef>
                <a:spcPts val="600"/>
              </a:spcBef>
              <a:spcAft>
                <a:spcPts val="0"/>
              </a:spcAft>
              <a:buClr>
                <a:schemeClr val="accent1"/>
              </a:buClr>
              <a:buSzPts val="1600"/>
              <a:buFont typeface="Barlow Light"/>
              <a:buChar char="▹"/>
              <a:defRPr sz="1600" b="0" i="0" u="none" strike="noStrike" cap="none">
                <a:solidFill>
                  <a:schemeClr val="dk1"/>
                </a:solidFill>
                <a:latin typeface="Barlow Light"/>
                <a:ea typeface="Barlow Light"/>
                <a:cs typeface="Barlow Light"/>
                <a:sym typeface="Barlow Light"/>
              </a:defRPr>
            </a:lvl2pPr>
            <a:lvl3pPr marL="1371600" marR="0" lvl="2" indent="-330200" algn="l" rtl="0">
              <a:lnSpc>
                <a:spcPct val="110000"/>
              </a:lnSpc>
              <a:spcBef>
                <a:spcPts val="600"/>
              </a:spcBef>
              <a:spcAft>
                <a:spcPts val="0"/>
              </a:spcAft>
              <a:buClr>
                <a:schemeClr val="accent1"/>
              </a:buClr>
              <a:buSzPts val="1600"/>
              <a:buFont typeface="Barlow Light"/>
              <a:buChar char="▹"/>
              <a:defRPr sz="1600" b="0" i="0" u="none" strike="noStrike" cap="none">
                <a:solidFill>
                  <a:schemeClr val="dk1"/>
                </a:solidFill>
                <a:latin typeface="Barlow Light"/>
                <a:ea typeface="Barlow Light"/>
                <a:cs typeface="Barlow Light"/>
                <a:sym typeface="Barlow Light"/>
              </a:defRPr>
            </a:lvl3pPr>
            <a:lvl4pPr marL="1828800" marR="0" lvl="3" indent="-330200" algn="l" rtl="0">
              <a:lnSpc>
                <a:spcPct val="110000"/>
              </a:lnSpc>
              <a:spcBef>
                <a:spcPts val="600"/>
              </a:spcBef>
              <a:spcAft>
                <a:spcPts val="0"/>
              </a:spcAft>
              <a:buClr>
                <a:schemeClr val="dk1"/>
              </a:buClr>
              <a:buSzPts val="1600"/>
              <a:buFont typeface="Barlow Light"/>
              <a:buChar char="▹"/>
              <a:defRPr sz="1600" b="0" i="0" u="none" strike="noStrike" cap="none">
                <a:solidFill>
                  <a:schemeClr val="dk1"/>
                </a:solidFill>
                <a:latin typeface="Barlow Light"/>
                <a:ea typeface="Barlow Light"/>
                <a:cs typeface="Barlow Light"/>
                <a:sym typeface="Barlow Light"/>
              </a:defRPr>
            </a:lvl4pPr>
            <a:lvl5pPr marL="2286000" marR="0" lvl="4" indent="-330200" algn="l" rtl="0">
              <a:lnSpc>
                <a:spcPct val="110000"/>
              </a:lnSpc>
              <a:spcBef>
                <a:spcPts val="600"/>
              </a:spcBef>
              <a:spcAft>
                <a:spcPts val="0"/>
              </a:spcAft>
              <a:buClr>
                <a:schemeClr val="dk1"/>
              </a:buClr>
              <a:buSzPts val="1600"/>
              <a:buFont typeface="Barlow Light"/>
              <a:buChar char="▹"/>
              <a:defRPr sz="1600" b="0" i="0" u="none" strike="noStrike" cap="none">
                <a:solidFill>
                  <a:schemeClr val="dk1"/>
                </a:solidFill>
                <a:latin typeface="Barlow Light"/>
                <a:ea typeface="Barlow Light"/>
                <a:cs typeface="Barlow Light"/>
                <a:sym typeface="Barlow Light"/>
              </a:defRPr>
            </a:lvl5pPr>
            <a:lvl6pPr marL="2743200" marR="0" lvl="5" indent="-330200" algn="l" rtl="0">
              <a:lnSpc>
                <a:spcPct val="110000"/>
              </a:lnSpc>
              <a:spcBef>
                <a:spcPts val="600"/>
              </a:spcBef>
              <a:spcAft>
                <a:spcPts val="0"/>
              </a:spcAft>
              <a:buClr>
                <a:schemeClr val="dk1"/>
              </a:buClr>
              <a:buSzPts val="1600"/>
              <a:buFont typeface="Barlow Light"/>
              <a:buChar char="▹"/>
              <a:defRPr sz="1600" b="0" i="0" u="none" strike="noStrike" cap="none">
                <a:solidFill>
                  <a:schemeClr val="dk1"/>
                </a:solidFill>
                <a:latin typeface="Barlow Light"/>
                <a:ea typeface="Barlow Light"/>
                <a:cs typeface="Barlow Light"/>
                <a:sym typeface="Barlow Light"/>
              </a:defRPr>
            </a:lvl6pPr>
            <a:lvl7pPr marL="3200400" marR="0" lvl="6" indent="-330200" algn="l" rtl="0">
              <a:lnSpc>
                <a:spcPct val="110000"/>
              </a:lnSpc>
              <a:spcBef>
                <a:spcPts val="600"/>
              </a:spcBef>
              <a:spcAft>
                <a:spcPts val="0"/>
              </a:spcAft>
              <a:buClr>
                <a:schemeClr val="dk1"/>
              </a:buClr>
              <a:buSzPts val="1600"/>
              <a:buFont typeface="Barlow Light"/>
              <a:buChar char="▹"/>
              <a:defRPr sz="1600" b="0" i="0" u="none" strike="noStrike" cap="none">
                <a:solidFill>
                  <a:schemeClr val="dk1"/>
                </a:solidFill>
                <a:latin typeface="Barlow Light"/>
                <a:ea typeface="Barlow Light"/>
                <a:cs typeface="Barlow Light"/>
                <a:sym typeface="Barlow Light"/>
              </a:defRPr>
            </a:lvl7pPr>
            <a:lvl8pPr marL="3657600" marR="0" lvl="7" indent="-330200" algn="l" rtl="0">
              <a:lnSpc>
                <a:spcPct val="110000"/>
              </a:lnSpc>
              <a:spcBef>
                <a:spcPts val="600"/>
              </a:spcBef>
              <a:spcAft>
                <a:spcPts val="0"/>
              </a:spcAft>
              <a:buClr>
                <a:schemeClr val="dk1"/>
              </a:buClr>
              <a:buSzPts val="1600"/>
              <a:buFont typeface="Barlow Light"/>
              <a:buChar char="▹"/>
              <a:defRPr sz="1600" b="0" i="0" u="none" strike="noStrike" cap="none">
                <a:solidFill>
                  <a:schemeClr val="dk1"/>
                </a:solidFill>
                <a:latin typeface="Barlow Light"/>
                <a:ea typeface="Barlow Light"/>
                <a:cs typeface="Barlow Light"/>
                <a:sym typeface="Barlow Light"/>
              </a:defRPr>
            </a:lvl8pPr>
            <a:lvl9pPr marL="4114800" marR="0" lvl="8" indent="-330200" algn="l" rtl="0">
              <a:lnSpc>
                <a:spcPct val="110000"/>
              </a:lnSpc>
              <a:spcBef>
                <a:spcPts val="600"/>
              </a:spcBef>
              <a:spcAft>
                <a:spcPts val="0"/>
              </a:spcAft>
              <a:buClr>
                <a:schemeClr val="dk1"/>
              </a:buClr>
              <a:buSzPts val="1600"/>
              <a:buFont typeface="Barlow Light"/>
              <a:buChar char="▹"/>
              <a:defRPr sz="1600" b="0" i="0" u="none" strike="noStrike" cap="none">
                <a:solidFill>
                  <a:schemeClr val="dk1"/>
                </a:solidFill>
                <a:latin typeface="Barlow Light"/>
                <a:ea typeface="Barlow Light"/>
                <a:cs typeface="Barlow Light"/>
                <a:sym typeface="Barlow Light"/>
              </a:defRPr>
            </a:lvl9pPr>
          </a:lstStyle>
          <a:p>
            <a:pPr marL="0" lvl="0" indent="0">
              <a:spcBef>
                <a:spcPts val="0"/>
              </a:spcBef>
              <a:buNone/>
            </a:pPr>
            <a:r>
              <a:rPr lang="en-US" b="1" dirty="0">
                <a:solidFill>
                  <a:schemeClr val="accent2">
                    <a:lumMod val="75000"/>
                  </a:schemeClr>
                </a:solidFill>
              </a:rPr>
              <a:t>Security </a:t>
            </a:r>
            <a:r>
              <a:rPr lang="en-US" b="1" dirty="0" smtClean="0">
                <a:solidFill>
                  <a:schemeClr val="accent2">
                    <a:lumMod val="75000"/>
                  </a:schemeClr>
                </a:solidFill>
              </a:rPr>
              <a:t>Systems</a:t>
            </a:r>
          </a:p>
          <a:p>
            <a:pPr marL="0" lvl="0" indent="0">
              <a:spcBef>
                <a:spcPts val="0"/>
              </a:spcBef>
              <a:buNone/>
            </a:pPr>
            <a:endParaRPr lang="en-US" b="1" dirty="0">
              <a:solidFill>
                <a:schemeClr val="accent2">
                  <a:lumMod val="75000"/>
                </a:schemeClr>
              </a:solidFill>
            </a:endParaRPr>
          </a:p>
        </p:txBody>
      </p:sp>
      <p:sp>
        <p:nvSpPr>
          <p:cNvPr id="8" name="Google Shape;1000;p20"/>
          <p:cNvSpPr txBox="1">
            <a:spLocks/>
          </p:cNvSpPr>
          <p:nvPr/>
        </p:nvSpPr>
        <p:spPr>
          <a:xfrm>
            <a:off x="5515002" y="3525405"/>
            <a:ext cx="2563500" cy="1111345"/>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30200" algn="l" rtl="0">
              <a:lnSpc>
                <a:spcPct val="110000"/>
              </a:lnSpc>
              <a:spcBef>
                <a:spcPts val="600"/>
              </a:spcBef>
              <a:spcAft>
                <a:spcPts val="0"/>
              </a:spcAft>
              <a:buClr>
                <a:schemeClr val="accent1"/>
              </a:buClr>
              <a:buSzPts val="1600"/>
              <a:buFont typeface="Barlow Light"/>
              <a:buChar char="▸"/>
              <a:defRPr sz="1600" b="0" i="0" u="none" strike="noStrike" cap="none">
                <a:solidFill>
                  <a:schemeClr val="dk1"/>
                </a:solidFill>
                <a:latin typeface="Barlow Light"/>
                <a:ea typeface="Barlow Light"/>
                <a:cs typeface="Barlow Light"/>
                <a:sym typeface="Barlow Light"/>
              </a:defRPr>
            </a:lvl1pPr>
            <a:lvl2pPr marL="914400" marR="0" lvl="1" indent="-330200" algn="l" rtl="0">
              <a:lnSpc>
                <a:spcPct val="110000"/>
              </a:lnSpc>
              <a:spcBef>
                <a:spcPts val="600"/>
              </a:spcBef>
              <a:spcAft>
                <a:spcPts val="0"/>
              </a:spcAft>
              <a:buClr>
                <a:schemeClr val="accent1"/>
              </a:buClr>
              <a:buSzPts val="1600"/>
              <a:buFont typeface="Barlow Light"/>
              <a:buChar char="▹"/>
              <a:defRPr sz="1600" b="0" i="0" u="none" strike="noStrike" cap="none">
                <a:solidFill>
                  <a:schemeClr val="dk1"/>
                </a:solidFill>
                <a:latin typeface="Barlow Light"/>
                <a:ea typeface="Barlow Light"/>
                <a:cs typeface="Barlow Light"/>
                <a:sym typeface="Barlow Light"/>
              </a:defRPr>
            </a:lvl2pPr>
            <a:lvl3pPr marL="1371600" marR="0" lvl="2" indent="-330200" algn="l" rtl="0">
              <a:lnSpc>
                <a:spcPct val="110000"/>
              </a:lnSpc>
              <a:spcBef>
                <a:spcPts val="600"/>
              </a:spcBef>
              <a:spcAft>
                <a:spcPts val="0"/>
              </a:spcAft>
              <a:buClr>
                <a:schemeClr val="accent1"/>
              </a:buClr>
              <a:buSzPts val="1600"/>
              <a:buFont typeface="Barlow Light"/>
              <a:buChar char="▹"/>
              <a:defRPr sz="1600" b="0" i="0" u="none" strike="noStrike" cap="none">
                <a:solidFill>
                  <a:schemeClr val="dk1"/>
                </a:solidFill>
                <a:latin typeface="Barlow Light"/>
                <a:ea typeface="Barlow Light"/>
                <a:cs typeface="Barlow Light"/>
                <a:sym typeface="Barlow Light"/>
              </a:defRPr>
            </a:lvl3pPr>
            <a:lvl4pPr marL="1828800" marR="0" lvl="3" indent="-330200" algn="l" rtl="0">
              <a:lnSpc>
                <a:spcPct val="110000"/>
              </a:lnSpc>
              <a:spcBef>
                <a:spcPts val="600"/>
              </a:spcBef>
              <a:spcAft>
                <a:spcPts val="0"/>
              </a:spcAft>
              <a:buClr>
                <a:schemeClr val="dk1"/>
              </a:buClr>
              <a:buSzPts val="1600"/>
              <a:buFont typeface="Barlow Light"/>
              <a:buChar char="▹"/>
              <a:defRPr sz="1600" b="0" i="0" u="none" strike="noStrike" cap="none">
                <a:solidFill>
                  <a:schemeClr val="dk1"/>
                </a:solidFill>
                <a:latin typeface="Barlow Light"/>
                <a:ea typeface="Barlow Light"/>
                <a:cs typeface="Barlow Light"/>
                <a:sym typeface="Barlow Light"/>
              </a:defRPr>
            </a:lvl4pPr>
            <a:lvl5pPr marL="2286000" marR="0" lvl="4" indent="-330200" algn="l" rtl="0">
              <a:lnSpc>
                <a:spcPct val="110000"/>
              </a:lnSpc>
              <a:spcBef>
                <a:spcPts val="600"/>
              </a:spcBef>
              <a:spcAft>
                <a:spcPts val="0"/>
              </a:spcAft>
              <a:buClr>
                <a:schemeClr val="dk1"/>
              </a:buClr>
              <a:buSzPts val="1600"/>
              <a:buFont typeface="Barlow Light"/>
              <a:buChar char="▹"/>
              <a:defRPr sz="1600" b="0" i="0" u="none" strike="noStrike" cap="none">
                <a:solidFill>
                  <a:schemeClr val="dk1"/>
                </a:solidFill>
                <a:latin typeface="Barlow Light"/>
                <a:ea typeface="Barlow Light"/>
                <a:cs typeface="Barlow Light"/>
                <a:sym typeface="Barlow Light"/>
              </a:defRPr>
            </a:lvl5pPr>
            <a:lvl6pPr marL="2743200" marR="0" lvl="5" indent="-330200" algn="l" rtl="0">
              <a:lnSpc>
                <a:spcPct val="110000"/>
              </a:lnSpc>
              <a:spcBef>
                <a:spcPts val="600"/>
              </a:spcBef>
              <a:spcAft>
                <a:spcPts val="0"/>
              </a:spcAft>
              <a:buClr>
                <a:schemeClr val="dk1"/>
              </a:buClr>
              <a:buSzPts val="1600"/>
              <a:buFont typeface="Barlow Light"/>
              <a:buChar char="▹"/>
              <a:defRPr sz="1600" b="0" i="0" u="none" strike="noStrike" cap="none">
                <a:solidFill>
                  <a:schemeClr val="dk1"/>
                </a:solidFill>
                <a:latin typeface="Barlow Light"/>
                <a:ea typeface="Barlow Light"/>
                <a:cs typeface="Barlow Light"/>
                <a:sym typeface="Barlow Light"/>
              </a:defRPr>
            </a:lvl6pPr>
            <a:lvl7pPr marL="3200400" marR="0" lvl="6" indent="-330200" algn="l" rtl="0">
              <a:lnSpc>
                <a:spcPct val="110000"/>
              </a:lnSpc>
              <a:spcBef>
                <a:spcPts val="600"/>
              </a:spcBef>
              <a:spcAft>
                <a:spcPts val="0"/>
              </a:spcAft>
              <a:buClr>
                <a:schemeClr val="dk1"/>
              </a:buClr>
              <a:buSzPts val="1600"/>
              <a:buFont typeface="Barlow Light"/>
              <a:buChar char="▹"/>
              <a:defRPr sz="1600" b="0" i="0" u="none" strike="noStrike" cap="none">
                <a:solidFill>
                  <a:schemeClr val="dk1"/>
                </a:solidFill>
                <a:latin typeface="Barlow Light"/>
                <a:ea typeface="Barlow Light"/>
                <a:cs typeface="Barlow Light"/>
                <a:sym typeface="Barlow Light"/>
              </a:defRPr>
            </a:lvl7pPr>
            <a:lvl8pPr marL="3657600" marR="0" lvl="7" indent="-330200" algn="l" rtl="0">
              <a:lnSpc>
                <a:spcPct val="110000"/>
              </a:lnSpc>
              <a:spcBef>
                <a:spcPts val="600"/>
              </a:spcBef>
              <a:spcAft>
                <a:spcPts val="0"/>
              </a:spcAft>
              <a:buClr>
                <a:schemeClr val="dk1"/>
              </a:buClr>
              <a:buSzPts val="1600"/>
              <a:buFont typeface="Barlow Light"/>
              <a:buChar char="▹"/>
              <a:defRPr sz="1600" b="0" i="0" u="none" strike="noStrike" cap="none">
                <a:solidFill>
                  <a:schemeClr val="dk1"/>
                </a:solidFill>
                <a:latin typeface="Barlow Light"/>
                <a:ea typeface="Barlow Light"/>
                <a:cs typeface="Barlow Light"/>
                <a:sym typeface="Barlow Light"/>
              </a:defRPr>
            </a:lvl8pPr>
            <a:lvl9pPr marL="4114800" marR="0" lvl="8" indent="-330200" algn="l" rtl="0">
              <a:lnSpc>
                <a:spcPct val="110000"/>
              </a:lnSpc>
              <a:spcBef>
                <a:spcPts val="600"/>
              </a:spcBef>
              <a:spcAft>
                <a:spcPts val="0"/>
              </a:spcAft>
              <a:buClr>
                <a:schemeClr val="dk1"/>
              </a:buClr>
              <a:buSzPts val="1600"/>
              <a:buFont typeface="Barlow Light"/>
              <a:buChar char="▹"/>
              <a:defRPr sz="1600" b="0" i="0" u="none" strike="noStrike" cap="none">
                <a:solidFill>
                  <a:schemeClr val="dk1"/>
                </a:solidFill>
                <a:latin typeface="Barlow Light"/>
                <a:ea typeface="Barlow Light"/>
                <a:cs typeface="Barlow Light"/>
                <a:sym typeface="Barlow Light"/>
              </a:defRPr>
            </a:lvl9pPr>
          </a:lstStyle>
          <a:p>
            <a:pPr marL="0" indent="0">
              <a:buNone/>
            </a:pPr>
            <a:r>
              <a:rPr lang="en-US" b="1" dirty="0">
                <a:solidFill>
                  <a:schemeClr val="accent2">
                    <a:lumMod val="75000"/>
                  </a:schemeClr>
                </a:solidFill>
              </a:rPr>
              <a:t>Motion detected roller door</a:t>
            </a:r>
          </a:p>
          <a:p>
            <a:pPr marL="0" indent="0">
              <a:buFont typeface="Barlow Light"/>
              <a:buNone/>
            </a:pPr>
            <a:endParaRPr lang="en-GB" dirty="0"/>
          </a:p>
        </p:txBody>
      </p:sp>
      <p:pic>
        <p:nvPicPr>
          <p:cNvPr id="9" name="Picture 8">
            <a:extLst>
              <a:ext uri="{FF2B5EF4-FFF2-40B4-BE49-F238E27FC236}">
                <a16:creationId xmlns:a16="http://schemas.microsoft.com/office/drawing/2014/main" id="{4F355397-8894-0A54-2C9D-6F66A1240EE6}"/>
              </a:ext>
            </a:extLst>
          </p:cNvPr>
          <p:cNvPicPr>
            <a:picLocks noChangeAspect="1"/>
          </p:cNvPicPr>
          <p:nvPr/>
        </p:nvPicPr>
        <p:blipFill>
          <a:blip r:embed="rId3"/>
          <a:stretch>
            <a:fillRect/>
          </a:stretch>
        </p:blipFill>
        <p:spPr>
          <a:xfrm>
            <a:off x="1110744" y="4062707"/>
            <a:ext cx="529811" cy="529811"/>
          </a:xfrm>
          <a:prstGeom prst="rect">
            <a:avLst/>
          </a:prstGeom>
        </p:spPr>
      </p:pic>
      <p:pic>
        <p:nvPicPr>
          <p:cNvPr id="10" name="Picture 9">
            <a:extLst>
              <a:ext uri="{FF2B5EF4-FFF2-40B4-BE49-F238E27FC236}">
                <a16:creationId xmlns:a16="http://schemas.microsoft.com/office/drawing/2014/main" id="{280B5FE6-57A0-D06B-3326-28A70E1E7EA5}"/>
              </a:ext>
            </a:extLst>
          </p:cNvPr>
          <p:cNvPicPr>
            <a:picLocks noChangeAspect="1"/>
          </p:cNvPicPr>
          <p:nvPr/>
        </p:nvPicPr>
        <p:blipFill>
          <a:blip r:embed="rId4"/>
          <a:stretch>
            <a:fillRect/>
          </a:stretch>
        </p:blipFill>
        <p:spPr>
          <a:xfrm>
            <a:off x="1110744" y="2503466"/>
            <a:ext cx="634741" cy="634741"/>
          </a:xfrm>
          <a:prstGeom prst="rect">
            <a:avLst/>
          </a:prstGeom>
        </p:spPr>
      </p:pic>
      <p:pic>
        <p:nvPicPr>
          <p:cNvPr id="11" name="Picture 10">
            <a:extLst>
              <a:ext uri="{FF2B5EF4-FFF2-40B4-BE49-F238E27FC236}">
                <a16:creationId xmlns:a16="http://schemas.microsoft.com/office/drawing/2014/main" id="{AE21DDE0-BECF-2149-3E2A-21A0223A141E}"/>
              </a:ext>
            </a:extLst>
          </p:cNvPr>
          <p:cNvPicPr>
            <a:picLocks noChangeAspect="1"/>
          </p:cNvPicPr>
          <p:nvPr/>
        </p:nvPicPr>
        <p:blipFill>
          <a:blip r:embed="rId5"/>
          <a:stretch>
            <a:fillRect/>
          </a:stretch>
        </p:blipFill>
        <p:spPr>
          <a:xfrm>
            <a:off x="5847917" y="2475124"/>
            <a:ext cx="663083" cy="663083"/>
          </a:xfrm>
          <a:prstGeom prst="rect">
            <a:avLst/>
          </a:prstGeom>
        </p:spPr>
      </p:pic>
      <p:pic>
        <p:nvPicPr>
          <p:cNvPr id="12" name="Picture 11">
            <a:extLst>
              <a:ext uri="{FF2B5EF4-FFF2-40B4-BE49-F238E27FC236}">
                <a16:creationId xmlns:a16="http://schemas.microsoft.com/office/drawing/2014/main" id="{700C1523-1DC5-0248-1AB9-E3FCA897F3F7}"/>
              </a:ext>
            </a:extLst>
          </p:cNvPr>
          <p:cNvPicPr>
            <a:picLocks noChangeAspect="1"/>
          </p:cNvPicPr>
          <p:nvPr/>
        </p:nvPicPr>
        <p:blipFill>
          <a:blip r:embed="rId6"/>
          <a:stretch>
            <a:fillRect/>
          </a:stretch>
        </p:blipFill>
        <p:spPr>
          <a:xfrm>
            <a:off x="5929275" y="4050022"/>
            <a:ext cx="500365" cy="50036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05"/>
        <p:cNvGrpSpPr/>
        <p:nvPr/>
      </p:nvGrpSpPr>
      <p:grpSpPr>
        <a:xfrm>
          <a:off x="0" y="0"/>
          <a:ext cx="0" cy="0"/>
          <a:chOff x="0" y="0"/>
          <a:chExt cx="0" cy="0"/>
        </a:xfrm>
      </p:grpSpPr>
      <p:sp>
        <p:nvSpPr>
          <p:cNvPr id="1006" name="Google Shape;1006;p21"/>
          <p:cNvSpPr txBox="1">
            <a:spLocks noGrp="1"/>
          </p:cNvSpPr>
          <p:nvPr>
            <p:ph type="title"/>
          </p:nvPr>
        </p:nvSpPr>
        <p:spPr>
          <a:xfrm>
            <a:off x="253563" y="2000068"/>
            <a:ext cx="2212696" cy="592818"/>
          </a:xfrm>
          <a:prstGeom prst="rect">
            <a:avLst/>
          </a:prstGeom>
        </p:spPr>
        <p:txBody>
          <a:bodyPr spcFirstLastPara="1" wrap="square" lIns="0" tIns="0" rIns="0" bIns="0" anchor="t" anchorCtr="0">
            <a:noAutofit/>
          </a:bodyPr>
          <a:lstStyle/>
          <a:p>
            <a:pPr lvl="0"/>
            <a:r>
              <a:rPr lang="en-GB" sz="3600" dirty="0">
                <a:latin typeface="Agency FB" panose="020B0503020202020204" pitchFamily="34" charset="0"/>
              </a:rPr>
              <a:t>Budget Plan</a:t>
            </a:r>
            <a:endParaRPr sz="3600" dirty="0"/>
          </a:p>
        </p:txBody>
      </p:sp>
      <p:sp>
        <p:nvSpPr>
          <p:cNvPr id="1009" name="Google Shape;1009;p21"/>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11</a:t>
            </a:fld>
            <a:endParaRPr/>
          </a:p>
        </p:txBody>
      </p:sp>
      <p:grpSp>
        <p:nvGrpSpPr>
          <p:cNvPr id="6" name="Google Shape;1175;p27"/>
          <p:cNvGrpSpPr/>
          <p:nvPr/>
        </p:nvGrpSpPr>
        <p:grpSpPr>
          <a:xfrm>
            <a:off x="6317753" y="526472"/>
            <a:ext cx="2559722" cy="2918619"/>
            <a:chOff x="2152775" y="305709"/>
            <a:chExt cx="4264823" cy="4762415"/>
          </a:xfrm>
        </p:grpSpPr>
        <p:grpSp>
          <p:nvGrpSpPr>
            <p:cNvPr id="7" name="Google Shape;1176;p27"/>
            <p:cNvGrpSpPr/>
            <p:nvPr/>
          </p:nvGrpSpPr>
          <p:grpSpPr>
            <a:xfrm>
              <a:off x="2593845" y="3487641"/>
              <a:ext cx="936028" cy="696373"/>
              <a:chOff x="4403470" y="4229766"/>
              <a:chExt cx="936028" cy="696373"/>
            </a:xfrm>
          </p:grpSpPr>
          <p:sp>
            <p:nvSpPr>
              <p:cNvPr id="510" name="Google Shape;1177;p27"/>
              <p:cNvSpPr/>
              <p:nvPr/>
            </p:nvSpPr>
            <p:spPr>
              <a:xfrm>
                <a:off x="4403470" y="4414647"/>
                <a:ext cx="883852" cy="511492"/>
              </a:xfrm>
              <a:custGeom>
                <a:avLst/>
                <a:gdLst/>
                <a:ahLst/>
                <a:cxnLst/>
                <a:rect l="l" t="t" r="r" b="b"/>
                <a:pathLst>
                  <a:path w="883852" h="511492" extrusionOk="0">
                    <a:moveTo>
                      <a:pt x="883852" y="255746"/>
                    </a:moveTo>
                    <a:cubicBezTo>
                      <a:pt x="883852" y="396991"/>
                      <a:pt x="685995" y="511492"/>
                      <a:pt x="441926" y="511492"/>
                    </a:cubicBezTo>
                    <a:cubicBezTo>
                      <a:pt x="197857" y="511492"/>
                      <a:pt x="0" y="396991"/>
                      <a:pt x="0" y="255746"/>
                    </a:cubicBezTo>
                    <a:cubicBezTo>
                      <a:pt x="0" y="114501"/>
                      <a:pt x="197857" y="0"/>
                      <a:pt x="441926" y="0"/>
                    </a:cubicBezTo>
                    <a:cubicBezTo>
                      <a:pt x="685995" y="0"/>
                      <a:pt x="883852" y="114501"/>
                      <a:pt x="883852" y="255746"/>
                    </a:cubicBez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1" name="Google Shape;1178;p27"/>
              <p:cNvSpPr/>
              <p:nvPr/>
            </p:nvSpPr>
            <p:spPr>
              <a:xfrm>
                <a:off x="4455646" y="4339304"/>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2"/>
                      <a:pt x="197857" y="0"/>
                      <a:pt x="441926" y="0"/>
                    </a:cubicBezTo>
                    <a:cubicBezTo>
                      <a:pt x="685995" y="0"/>
                      <a:pt x="883852" y="114502"/>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2" name="Google Shape;1179;p27"/>
              <p:cNvSpPr/>
              <p:nvPr/>
            </p:nvSpPr>
            <p:spPr>
              <a:xfrm>
                <a:off x="4455741" y="4482465"/>
                <a:ext cx="87339" cy="116490"/>
              </a:xfrm>
              <a:custGeom>
                <a:avLst/>
                <a:gdLst/>
                <a:ahLst/>
                <a:cxnLst/>
                <a:rect l="l" t="t" r="r" b="b"/>
                <a:pathLst>
                  <a:path w="87339" h="116490" extrusionOk="0">
                    <a:moveTo>
                      <a:pt x="0" y="116491"/>
                    </a:moveTo>
                    <a:lnTo>
                      <a:pt x="0" y="0"/>
                    </a:lnTo>
                    <a:lnTo>
                      <a:pt x="87340" y="77914"/>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3" name="Google Shape;1180;p27"/>
              <p:cNvSpPr/>
              <p:nvPr/>
            </p:nvSpPr>
            <p:spPr>
              <a:xfrm>
                <a:off x="5272972" y="4485513"/>
                <a:ext cx="66526" cy="157067"/>
              </a:xfrm>
              <a:custGeom>
                <a:avLst/>
                <a:gdLst/>
                <a:ahLst/>
                <a:cxnLst/>
                <a:rect l="l" t="t" r="r" b="b"/>
                <a:pathLst>
                  <a:path w="66526" h="157067" extrusionOk="0">
                    <a:moveTo>
                      <a:pt x="66527" y="0"/>
                    </a:moveTo>
                    <a:lnTo>
                      <a:pt x="66527" y="109538"/>
                    </a:lnTo>
                    <a:lnTo>
                      <a:pt x="21859" y="157067"/>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4" name="Google Shape;1181;p27"/>
              <p:cNvSpPr/>
              <p:nvPr/>
            </p:nvSpPr>
            <p:spPr>
              <a:xfrm>
                <a:off x="4455646" y="4229766"/>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2"/>
                      <a:pt x="197857" y="0"/>
                      <a:pt x="441926" y="0"/>
                    </a:cubicBezTo>
                    <a:cubicBezTo>
                      <a:pt x="685995" y="0"/>
                      <a:pt x="883852" y="114502"/>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5" name="Google Shape;1182;p27"/>
              <p:cNvSpPr/>
              <p:nvPr/>
            </p:nvSpPr>
            <p:spPr>
              <a:xfrm>
                <a:off x="4581266" y="4299370"/>
                <a:ext cx="632693" cy="366117"/>
              </a:xfrm>
              <a:custGeom>
                <a:avLst/>
                <a:gdLst/>
                <a:ahLst/>
                <a:cxnLst/>
                <a:rect l="l" t="t" r="r" b="b"/>
                <a:pathLst>
                  <a:path w="632693" h="366117" extrusionOk="0">
                    <a:moveTo>
                      <a:pt x="632116" y="194048"/>
                    </a:moveTo>
                    <a:cubicBezTo>
                      <a:pt x="627555" y="237101"/>
                      <a:pt x="596952" y="279773"/>
                      <a:pt x="540025" y="312539"/>
                    </a:cubicBezTo>
                    <a:cubicBezTo>
                      <a:pt x="416476" y="383977"/>
                      <a:pt x="216136" y="383977"/>
                      <a:pt x="92586" y="312539"/>
                    </a:cubicBezTo>
                    <a:cubicBezTo>
                      <a:pt x="35564" y="279487"/>
                      <a:pt x="4962" y="237101"/>
                      <a:pt x="590" y="194048"/>
                    </a:cubicBezTo>
                    <a:cubicBezTo>
                      <a:pt x="-4732" y="143661"/>
                      <a:pt x="25965" y="92130"/>
                      <a:pt x="92586" y="53650"/>
                    </a:cubicBezTo>
                    <a:cubicBezTo>
                      <a:pt x="216136" y="-17883"/>
                      <a:pt x="416476" y="-17883"/>
                      <a:pt x="540025" y="53650"/>
                    </a:cubicBezTo>
                    <a:cubicBezTo>
                      <a:pt x="607121" y="92130"/>
                      <a:pt x="637343" y="143661"/>
                      <a:pt x="632116"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6" name="Google Shape;1183;p27"/>
              <p:cNvSpPr/>
              <p:nvPr/>
            </p:nvSpPr>
            <p:spPr>
              <a:xfrm>
                <a:off x="4581856" y="4321278"/>
                <a:ext cx="631526" cy="344209"/>
              </a:xfrm>
              <a:custGeom>
                <a:avLst/>
                <a:gdLst/>
                <a:ahLst/>
                <a:cxnLst/>
                <a:rect l="l" t="t" r="r" b="b"/>
                <a:pathLst>
                  <a:path w="631526" h="344209" extrusionOk="0">
                    <a:moveTo>
                      <a:pt x="631527" y="172141"/>
                    </a:moveTo>
                    <a:cubicBezTo>
                      <a:pt x="626965" y="215194"/>
                      <a:pt x="596363" y="257866"/>
                      <a:pt x="539435" y="290632"/>
                    </a:cubicBezTo>
                    <a:cubicBezTo>
                      <a:pt x="415886" y="362069"/>
                      <a:pt x="215546" y="362069"/>
                      <a:pt x="91997" y="290632"/>
                    </a:cubicBezTo>
                    <a:cubicBezTo>
                      <a:pt x="34974" y="257580"/>
                      <a:pt x="4372" y="215194"/>
                      <a:pt x="0" y="172141"/>
                    </a:cubicBezTo>
                    <a:cubicBezTo>
                      <a:pt x="4372" y="129088"/>
                      <a:pt x="35069" y="86416"/>
                      <a:pt x="91997" y="53650"/>
                    </a:cubicBezTo>
                    <a:cubicBezTo>
                      <a:pt x="215546" y="-17883"/>
                      <a:pt x="415886" y="-17883"/>
                      <a:pt x="539435" y="53650"/>
                    </a:cubicBezTo>
                    <a:cubicBezTo>
                      <a:pt x="596363" y="86701"/>
                      <a:pt x="626965" y="129088"/>
                      <a:pt x="631527" y="17214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7" name="Google Shape;1184;p27"/>
              <p:cNvSpPr/>
              <p:nvPr/>
            </p:nvSpPr>
            <p:spPr>
              <a:xfrm>
                <a:off x="4743040" y="4404074"/>
                <a:ext cx="295357" cy="184784"/>
              </a:xfrm>
              <a:custGeom>
                <a:avLst/>
                <a:gdLst/>
                <a:ahLst/>
                <a:cxnLst/>
                <a:rect l="l" t="t" r="r" b="b"/>
                <a:pathLst>
                  <a:path w="295357" h="184784" extrusionOk="0">
                    <a:moveTo>
                      <a:pt x="149875" y="29432"/>
                    </a:moveTo>
                    <a:cubicBezTo>
                      <a:pt x="145990" y="29423"/>
                      <a:pt x="142111" y="29737"/>
                      <a:pt x="138280" y="30385"/>
                    </a:cubicBezTo>
                    <a:cubicBezTo>
                      <a:pt x="133053" y="31147"/>
                      <a:pt x="127256" y="32195"/>
                      <a:pt x="120793" y="33528"/>
                    </a:cubicBezTo>
                    <a:cubicBezTo>
                      <a:pt x="114331" y="34862"/>
                      <a:pt x="107678" y="36576"/>
                      <a:pt x="100645" y="38671"/>
                    </a:cubicBezTo>
                    <a:cubicBezTo>
                      <a:pt x="93878" y="40719"/>
                      <a:pt x="87271" y="43272"/>
                      <a:pt x="80877" y="46292"/>
                    </a:cubicBezTo>
                    <a:lnTo>
                      <a:pt x="131722" y="75629"/>
                    </a:lnTo>
                    <a:lnTo>
                      <a:pt x="141226" y="72390"/>
                    </a:lnTo>
                    <a:cubicBezTo>
                      <a:pt x="154151" y="68104"/>
                      <a:pt x="166316" y="64484"/>
                      <a:pt x="177816" y="61436"/>
                    </a:cubicBezTo>
                    <a:cubicBezTo>
                      <a:pt x="188584" y="58598"/>
                      <a:pt x="199589" y="56779"/>
                      <a:pt x="210699" y="56007"/>
                    </a:cubicBezTo>
                    <a:cubicBezTo>
                      <a:pt x="220849" y="55397"/>
                      <a:pt x="231037" y="56102"/>
                      <a:pt x="241016" y="58103"/>
                    </a:cubicBezTo>
                    <a:cubicBezTo>
                      <a:pt x="251062" y="60293"/>
                      <a:pt x="260689" y="64084"/>
                      <a:pt x="269527" y="69342"/>
                    </a:cubicBezTo>
                    <a:cubicBezTo>
                      <a:pt x="278299" y="73743"/>
                      <a:pt x="285826" y="80296"/>
                      <a:pt x="291386" y="88392"/>
                    </a:cubicBezTo>
                    <a:cubicBezTo>
                      <a:pt x="295112" y="94317"/>
                      <a:pt x="296281" y="101498"/>
                      <a:pt x="294617" y="108299"/>
                    </a:cubicBezTo>
                    <a:cubicBezTo>
                      <a:pt x="292460" y="115776"/>
                      <a:pt x="288364" y="122549"/>
                      <a:pt x="282738" y="127921"/>
                    </a:cubicBezTo>
                    <a:cubicBezTo>
                      <a:pt x="275762" y="134922"/>
                      <a:pt x="267978" y="141065"/>
                      <a:pt x="259548" y="146209"/>
                    </a:cubicBezTo>
                    <a:lnTo>
                      <a:pt x="291861" y="165259"/>
                    </a:lnTo>
                    <a:lnTo>
                      <a:pt x="274279" y="175451"/>
                    </a:lnTo>
                    <a:lnTo>
                      <a:pt x="241681" y="156401"/>
                    </a:lnTo>
                    <a:cubicBezTo>
                      <a:pt x="226162" y="164068"/>
                      <a:pt x="209929" y="170193"/>
                      <a:pt x="193212" y="174688"/>
                    </a:cubicBezTo>
                    <a:cubicBezTo>
                      <a:pt x="175734" y="179604"/>
                      <a:pt x="157863" y="182975"/>
                      <a:pt x="139801" y="184785"/>
                    </a:cubicBezTo>
                    <a:lnTo>
                      <a:pt x="122219" y="154305"/>
                    </a:lnTo>
                    <a:cubicBezTo>
                      <a:pt x="126957" y="154276"/>
                      <a:pt x="131688" y="153924"/>
                      <a:pt x="136379" y="153257"/>
                    </a:cubicBezTo>
                    <a:cubicBezTo>
                      <a:pt x="142842" y="152495"/>
                      <a:pt x="149875" y="151257"/>
                      <a:pt x="157763" y="149638"/>
                    </a:cubicBezTo>
                    <a:cubicBezTo>
                      <a:pt x="165651" y="148019"/>
                      <a:pt x="173824" y="145733"/>
                      <a:pt x="182568" y="143256"/>
                    </a:cubicBezTo>
                    <a:cubicBezTo>
                      <a:pt x="191055" y="140684"/>
                      <a:pt x="199342" y="137503"/>
                      <a:pt x="207373" y="133731"/>
                    </a:cubicBezTo>
                    <a:lnTo>
                      <a:pt x="156812" y="104489"/>
                    </a:lnTo>
                    <a:cubicBezTo>
                      <a:pt x="154722" y="105346"/>
                      <a:pt x="152536" y="106109"/>
                      <a:pt x="150255" y="106871"/>
                    </a:cubicBezTo>
                    <a:lnTo>
                      <a:pt x="143317" y="108966"/>
                    </a:lnTo>
                    <a:cubicBezTo>
                      <a:pt x="130582" y="113157"/>
                      <a:pt x="118987" y="116396"/>
                      <a:pt x="108343" y="118491"/>
                    </a:cubicBezTo>
                    <a:cubicBezTo>
                      <a:pt x="98576" y="120768"/>
                      <a:pt x="88616" y="122101"/>
                      <a:pt x="78596" y="122492"/>
                    </a:cubicBezTo>
                    <a:cubicBezTo>
                      <a:pt x="69750" y="122854"/>
                      <a:pt x="60896" y="122015"/>
                      <a:pt x="52271" y="120015"/>
                    </a:cubicBezTo>
                    <a:cubicBezTo>
                      <a:pt x="43727" y="118091"/>
                      <a:pt x="35524" y="114881"/>
                      <a:pt x="27941" y="110490"/>
                    </a:cubicBezTo>
                    <a:cubicBezTo>
                      <a:pt x="19600" y="106099"/>
                      <a:pt x="12355" y="99889"/>
                      <a:pt x="6748" y="92297"/>
                    </a:cubicBezTo>
                    <a:cubicBezTo>
                      <a:pt x="2686" y="86592"/>
                      <a:pt x="675" y="79677"/>
                      <a:pt x="1045" y="72676"/>
                    </a:cubicBezTo>
                    <a:cubicBezTo>
                      <a:pt x="1772" y="65380"/>
                      <a:pt x="4687" y="58464"/>
                      <a:pt x="9409" y="52864"/>
                    </a:cubicBezTo>
                    <a:cubicBezTo>
                      <a:pt x="15218" y="45482"/>
                      <a:pt x="22145" y="39053"/>
                      <a:pt x="29937" y="33814"/>
                    </a:cubicBezTo>
                    <a:lnTo>
                      <a:pt x="0" y="16478"/>
                    </a:lnTo>
                    <a:lnTo>
                      <a:pt x="17677" y="6858"/>
                    </a:lnTo>
                    <a:lnTo>
                      <a:pt x="47424" y="24003"/>
                    </a:lnTo>
                    <a:cubicBezTo>
                      <a:pt x="61333" y="17050"/>
                      <a:pt x="75962" y="11659"/>
                      <a:pt x="91046" y="7906"/>
                    </a:cubicBezTo>
                    <a:cubicBezTo>
                      <a:pt x="105358" y="4277"/>
                      <a:pt x="119901" y="1629"/>
                      <a:pt x="134574" y="0"/>
                    </a:cubicBezTo>
                    <a:close/>
                    <a:moveTo>
                      <a:pt x="63485" y="82772"/>
                    </a:moveTo>
                    <a:cubicBezTo>
                      <a:pt x="70153" y="86639"/>
                      <a:pt x="77868" y="88306"/>
                      <a:pt x="85534" y="87535"/>
                    </a:cubicBezTo>
                    <a:cubicBezTo>
                      <a:pt x="95850" y="86363"/>
                      <a:pt x="106013" y="84096"/>
                      <a:pt x="115851" y="80772"/>
                    </a:cubicBezTo>
                    <a:lnTo>
                      <a:pt x="68332" y="53245"/>
                    </a:lnTo>
                    <a:cubicBezTo>
                      <a:pt x="50845" y="64675"/>
                      <a:pt x="49230" y="74514"/>
                      <a:pt x="63485" y="82772"/>
                    </a:cubicBezTo>
                    <a:close/>
                    <a:moveTo>
                      <a:pt x="230372" y="96774"/>
                    </a:moveTo>
                    <a:cubicBezTo>
                      <a:pt x="223130" y="92793"/>
                      <a:pt x="214786" y="91288"/>
                      <a:pt x="206612" y="92488"/>
                    </a:cubicBezTo>
                    <a:cubicBezTo>
                      <a:pt x="195331" y="93945"/>
                      <a:pt x="184202" y="96403"/>
                      <a:pt x="173349" y="99822"/>
                    </a:cubicBezTo>
                    <a:lnTo>
                      <a:pt x="220868" y="127159"/>
                    </a:lnTo>
                    <a:cubicBezTo>
                      <a:pt x="240892" y="114776"/>
                      <a:pt x="244057" y="104651"/>
                      <a:pt x="230372" y="9677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8" name="Google Shape;1185;p27"/>
              <p:cNvSpPr/>
              <p:nvPr/>
            </p:nvSpPr>
            <p:spPr>
              <a:xfrm>
                <a:off x="4865259" y="4541234"/>
                <a:ext cx="19007" cy="25527"/>
              </a:xfrm>
              <a:custGeom>
                <a:avLst/>
                <a:gdLst/>
                <a:ahLst/>
                <a:cxnLst/>
                <a:rect l="l" t="t" r="r" b="b"/>
                <a:pathLst>
                  <a:path w="19007" h="25527" extrusionOk="0">
                    <a:moveTo>
                      <a:pt x="0" y="17145"/>
                    </a:moveTo>
                    <a:cubicBezTo>
                      <a:pt x="0" y="15907"/>
                      <a:pt x="0" y="0"/>
                      <a:pt x="0" y="0"/>
                    </a:cubicBezTo>
                    <a:lnTo>
                      <a:pt x="19008" y="12478"/>
                    </a:lnTo>
                    <a:lnTo>
                      <a:pt x="10549"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9" name="Google Shape;1186;p27"/>
              <p:cNvSpPr/>
              <p:nvPr/>
            </p:nvSpPr>
            <p:spPr>
              <a:xfrm>
                <a:off x="4992800" y="4552092"/>
                <a:ext cx="42006" cy="19716"/>
              </a:xfrm>
              <a:custGeom>
                <a:avLst/>
                <a:gdLst/>
                <a:ahLst/>
                <a:cxnLst/>
                <a:rect l="l" t="t" r="r" b="b"/>
                <a:pathLst>
                  <a:path w="42006" h="19716" extrusionOk="0">
                    <a:moveTo>
                      <a:pt x="42007" y="17240"/>
                    </a:moveTo>
                    <a:lnTo>
                      <a:pt x="42007" y="0"/>
                    </a:lnTo>
                    <a:lnTo>
                      <a:pt x="0" y="3238"/>
                    </a:lnTo>
                    <a:lnTo>
                      <a:pt x="24045" y="19717"/>
                    </a:lnTo>
                    <a:lnTo>
                      <a:pt x="42007" y="1724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0" name="Google Shape;1187;p27"/>
              <p:cNvSpPr/>
              <p:nvPr/>
            </p:nvSpPr>
            <p:spPr>
              <a:xfrm>
                <a:off x="5006866" y="4488941"/>
                <a:ext cx="31457" cy="17335"/>
              </a:xfrm>
              <a:custGeom>
                <a:avLst/>
                <a:gdLst/>
                <a:ahLst/>
                <a:cxnLst/>
                <a:rect l="l" t="t" r="r" b="b"/>
                <a:pathLst>
                  <a:path w="31457" h="17335" extrusionOk="0">
                    <a:moveTo>
                      <a:pt x="31458" y="17336"/>
                    </a:moveTo>
                    <a:lnTo>
                      <a:pt x="31458" y="0"/>
                    </a:lnTo>
                    <a:lnTo>
                      <a:pt x="0" y="11430"/>
                    </a:lnTo>
                    <a:lnTo>
                      <a:pt x="31458" y="17336"/>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1" name="Google Shape;1188;p27"/>
              <p:cNvSpPr/>
              <p:nvPr/>
            </p:nvSpPr>
            <p:spPr>
              <a:xfrm>
                <a:off x="4908026" y="4495323"/>
                <a:ext cx="47328" cy="33051"/>
              </a:xfrm>
              <a:custGeom>
                <a:avLst/>
                <a:gdLst/>
                <a:ahLst/>
                <a:cxnLst/>
                <a:rect l="l" t="t" r="r" b="b"/>
                <a:pathLst>
                  <a:path w="47328" h="33051" extrusionOk="0">
                    <a:moveTo>
                      <a:pt x="0" y="10001"/>
                    </a:moveTo>
                    <a:lnTo>
                      <a:pt x="10454" y="0"/>
                    </a:lnTo>
                    <a:lnTo>
                      <a:pt x="47329" y="25527"/>
                    </a:lnTo>
                    <a:lnTo>
                      <a:pt x="45048" y="33052"/>
                    </a:lnTo>
                    <a:cubicBezTo>
                      <a:pt x="45048" y="33052"/>
                      <a:pt x="17487" y="21431"/>
                      <a:pt x="16537" y="2076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2" name="Google Shape;1189;p27"/>
              <p:cNvSpPr/>
              <p:nvPr/>
            </p:nvSpPr>
            <p:spPr>
              <a:xfrm>
                <a:off x="4811468" y="4440078"/>
                <a:ext cx="58923" cy="38957"/>
              </a:xfrm>
              <a:custGeom>
                <a:avLst/>
                <a:gdLst/>
                <a:ahLst/>
                <a:cxnLst/>
                <a:rect l="l" t="t" r="r" b="b"/>
                <a:pathLst>
                  <a:path w="58923" h="38957" extrusionOk="0">
                    <a:moveTo>
                      <a:pt x="0" y="11144"/>
                    </a:moveTo>
                    <a:lnTo>
                      <a:pt x="48945" y="38957"/>
                    </a:lnTo>
                    <a:lnTo>
                      <a:pt x="58924" y="31718"/>
                    </a:lnTo>
                    <a:cubicBezTo>
                      <a:pt x="58924" y="31718"/>
                      <a:pt x="52841" y="24670"/>
                      <a:pt x="52366" y="23908"/>
                    </a:cubicBezTo>
                    <a:cubicBezTo>
                      <a:pt x="47964" y="18878"/>
                      <a:pt x="42800" y="14573"/>
                      <a:pt x="37065" y="11144"/>
                    </a:cubicBezTo>
                    <a:cubicBezTo>
                      <a:pt x="33453" y="10478"/>
                      <a:pt x="10169" y="0"/>
                      <a:pt x="10169"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3" name="Google Shape;1190;p27"/>
              <p:cNvSpPr/>
              <p:nvPr/>
            </p:nvSpPr>
            <p:spPr>
              <a:xfrm>
                <a:off x="4865639" y="4409027"/>
                <a:ext cx="27275" cy="24479"/>
              </a:xfrm>
              <a:custGeom>
                <a:avLst/>
                <a:gdLst/>
                <a:ahLst/>
                <a:cxnLst/>
                <a:rect l="l" t="t" r="r" b="b"/>
                <a:pathLst>
                  <a:path w="27275" h="24479" extrusionOk="0">
                    <a:moveTo>
                      <a:pt x="27276" y="24479"/>
                    </a:moveTo>
                    <a:lnTo>
                      <a:pt x="27276" y="7334"/>
                    </a:lnTo>
                    <a:lnTo>
                      <a:pt x="4752" y="0"/>
                    </a:lnTo>
                    <a:lnTo>
                      <a:pt x="0" y="13430"/>
                    </a:lnTo>
                    <a:lnTo>
                      <a:pt x="1140" y="19621"/>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4" name="Google Shape;1191;p27"/>
              <p:cNvSpPr/>
              <p:nvPr/>
            </p:nvSpPr>
            <p:spPr>
              <a:xfrm>
                <a:off x="4743421" y="4403978"/>
                <a:ext cx="26040" cy="19431"/>
              </a:xfrm>
              <a:custGeom>
                <a:avLst/>
                <a:gdLst/>
                <a:ahLst/>
                <a:cxnLst/>
                <a:rect l="l" t="t" r="r" b="b"/>
                <a:pathLst>
                  <a:path w="26040" h="19431" extrusionOk="0">
                    <a:moveTo>
                      <a:pt x="0" y="17145"/>
                    </a:moveTo>
                    <a:lnTo>
                      <a:pt x="0" y="0"/>
                    </a:lnTo>
                    <a:lnTo>
                      <a:pt x="26040"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5" name="Google Shape;1192;p27"/>
              <p:cNvSpPr/>
              <p:nvPr/>
            </p:nvSpPr>
            <p:spPr>
              <a:xfrm>
                <a:off x="4744371" y="4461509"/>
                <a:ext cx="29936" cy="30289"/>
              </a:xfrm>
              <a:custGeom>
                <a:avLst/>
                <a:gdLst/>
                <a:ahLst/>
                <a:cxnLst/>
                <a:rect l="l" t="t" r="r" b="b"/>
                <a:pathLst>
                  <a:path w="29936" h="30289" extrusionOk="0">
                    <a:moveTo>
                      <a:pt x="0" y="17907"/>
                    </a:moveTo>
                    <a:lnTo>
                      <a:pt x="0" y="0"/>
                    </a:lnTo>
                    <a:lnTo>
                      <a:pt x="29937" y="0"/>
                    </a:lnTo>
                    <a:lnTo>
                      <a:pt x="22619" y="16002"/>
                    </a:lnTo>
                    <a:lnTo>
                      <a:pt x="9694" y="3028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6" name="Google Shape;1193;p27"/>
              <p:cNvSpPr/>
              <p:nvPr/>
            </p:nvSpPr>
            <p:spPr>
              <a:xfrm>
                <a:off x="4743040" y="4386929"/>
                <a:ext cx="295352" cy="185070"/>
              </a:xfrm>
              <a:custGeom>
                <a:avLst/>
                <a:gdLst/>
                <a:ahLst/>
                <a:cxnLst/>
                <a:rect l="l" t="t" r="r" b="b"/>
                <a:pathLst>
                  <a:path w="295352" h="185070" extrusionOk="0">
                    <a:moveTo>
                      <a:pt x="149875" y="29432"/>
                    </a:moveTo>
                    <a:cubicBezTo>
                      <a:pt x="145994" y="29432"/>
                      <a:pt x="142119" y="29718"/>
                      <a:pt x="138280" y="30289"/>
                    </a:cubicBezTo>
                    <a:cubicBezTo>
                      <a:pt x="133053" y="31051"/>
                      <a:pt x="127256" y="32099"/>
                      <a:pt x="120793" y="33528"/>
                    </a:cubicBezTo>
                    <a:cubicBezTo>
                      <a:pt x="114331" y="34957"/>
                      <a:pt x="107678" y="36576"/>
                      <a:pt x="100645" y="38671"/>
                    </a:cubicBezTo>
                    <a:cubicBezTo>
                      <a:pt x="93881" y="40691"/>
                      <a:pt x="87274" y="43205"/>
                      <a:pt x="80877" y="46196"/>
                    </a:cubicBezTo>
                    <a:lnTo>
                      <a:pt x="131722" y="75629"/>
                    </a:lnTo>
                    <a:lnTo>
                      <a:pt x="141226" y="72390"/>
                    </a:lnTo>
                    <a:cubicBezTo>
                      <a:pt x="154151" y="68104"/>
                      <a:pt x="166316" y="64484"/>
                      <a:pt x="177816" y="61436"/>
                    </a:cubicBezTo>
                    <a:cubicBezTo>
                      <a:pt x="188574" y="58550"/>
                      <a:pt x="199589" y="56740"/>
                      <a:pt x="210699" y="56007"/>
                    </a:cubicBezTo>
                    <a:cubicBezTo>
                      <a:pt x="220849" y="55369"/>
                      <a:pt x="231037" y="56045"/>
                      <a:pt x="241016" y="58007"/>
                    </a:cubicBezTo>
                    <a:cubicBezTo>
                      <a:pt x="251052" y="60274"/>
                      <a:pt x="260670" y="64094"/>
                      <a:pt x="269527" y="69342"/>
                    </a:cubicBezTo>
                    <a:cubicBezTo>
                      <a:pt x="278328" y="73705"/>
                      <a:pt x="285855" y="80258"/>
                      <a:pt x="291386" y="88392"/>
                    </a:cubicBezTo>
                    <a:cubicBezTo>
                      <a:pt x="295112" y="94278"/>
                      <a:pt x="296271" y="101432"/>
                      <a:pt x="294617" y="108204"/>
                    </a:cubicBezTo>
                    <a:cubicBezTo>
                      <a:pt x="292508" y="115700"/>
                      <a:pt x="288402" y="122482"/>
                      <a:pt x="282738" y="127825"/>
                    </a:cubicBezTo>
                    <a:cubicBezTo>
                      <a:pt x="275762" y="134855"/>
                      <a:pt x="267978" y="141027"/>
                      <a:pt x="259548" y="146209"/>
                    </a:cubicBezTo>
                    <a:lnTo>
                      <a:pt x="291861" y="165259"/>
                    </a:lnTo>
                    <a:lnTo>
                      <a:pt x="274279" y="175546"/>
                    </a:lnTo>
                    <a:lnTo>
                      <a:pt x="241681" y="156496"/>
                    </a:lnTo>
                    <a:cubicBezTo>
                      <a:pt x="226181" y="164239"/>
                      <a:pt x="209939" y="170402"/>
                      <a:pt x="193212" y="174879"/>
                    </a:cubicBezTo>
                    <a:cubicBezTo>
                      <a:pt x="175668" y="179784"/>
                      <a:pt x="157733" y="183194"/>
                      <a:pt x="139611" y="185071"/>
                    </a:cubicBezTo>
                    <a:lnTo>
                      <a:pt x="122219" y="154305"/>
                    </a:lnTo>
                    <a:cubicBezTo>
                      <a:pt x="125355" y="154305"/>
                      <a:pt x="130107" y="154305"/>
                      <a:pt x="136379" y="153257"/>
                    </a:cubicBezTo>
                    <a:cubicBezTo>
                      <a:pt x="142652" y="152209"/>
                      <a:pt x="149875" y="151257"/>
                      <a:pt x="157763" y="149542"/>
                    </a:cubicBezTo>
                    <a:cubicBezTo>
                      <a:pt x="165651" y="147828"/>
                      <a:pt x="173824" y="145732"/>
                      <a:pt x="182568" y="143161"/>
                    </a:cubicBezTo>
                    <a:cubicBezTo>
                      <a:pt x="191074" y="140636"/>
                      <a:pt x="199361" y="137446"/>
                      <a:pt x="207373" y="133636"/>
                    </a:cubicBezTo>
                    <a:lnTo>
                      <a:pt x="156812" y="104394"/>
                    </a:lnTo>
                    <a:cubicBezTo>
                      <a:pt x="154722" y="105156"/>
                      <a:pt x="152536" y="106013"/>
                      <a:pt x="150255" y="106680"/>
                    </a:cubicBezTo>
                    <a:lnTo>
                      <a:pt x="143317" y="108871"/>
                    </a:lnTo>
                    <a:cubicBezTo>
                      <a:pt x="130582" y="113062"/>
                      <a:pt x="118987" y="116300"/>
                      <a:pt x="108343" y="118396"/>
                    </a:cubicBezTo>
                    <a:cubicBezTo>
                      <a:pt x="98576" y="120672"/>
                      <a:pt x="88616" y="122006"/>
                      <a:pt x="78596" y="122396"/>
                    </a:cubicBezTo>
                    <a:cubicBezTo>
                      <a:pt x="69751" y="122711"/>
                      <a:pt x="60903" y="121882"/>
                      <a:pt x="52271" y="119920"/>
                    </a:cubicBezTo>
                    <a:cubicBezTo>
                      <a:pt x="43739" y="117958"/>
                      <a:pt x="35542" y="114748"/>
                      <a:pt x="27941" y="110395"/>
                    </a:cubicBezTo>
                    <a:cubicBezTo>
                      <a:pt x="19600" y="106004"/>
                      <a:pt x="12355" y="99793"/>
                      <a:pt x="6748" y="92202"/>
                    </a:cubicBezTo>
                    <a:cubicBezTo>
                      <a:pt x="2692" y="86496"/>
                      <a:pt x="682" y="79581"/>
                      <a:pt x="1045" y="72580"/>
                    </a:cubicBezTo>
                    <a:cubicBezTo>
                      <a:pt x="1772" y="65284"/>
                      <a:pt x="4687" y="58369"/>
                      <a:pt x="9409" y="52768"/>
                    </a:cubicBezTo>
                    <a:cubicBezTo>
                      <a:pt x="15221" y="45386"/>
                      <a:pt x="22148" y="38957"/>
                      <a:pt x="29937" y="33718"/>
                    </a:cubicBezTo>
                    <a:lnTo>
                      <a:pt x="0" y="16383"/>
                    </a:lnTo>
                    <a:lnTo>
                      <a:pt x="17677" y="6763"/>
                    </a:lnTo>
                    <a:lnTo>
                      <a:pt x="47424" y="24003"/>
                    </a:lnTo>
                    <a:cubicBezTo>
                      <a:pt x="61333" y="17050"/>
                      <a:pt x="75962" y="11659"/>
                      <a:pt x="91046" y="7906"/>
                    </a:cubicBezTo>
                    <a:cubicBezTo>
                      <a:pt x="105348" y="4229"/>
                      <a:pt x="119894" y="1591"/>
                      <a:pt x="134574" y="0"/>
                    </a:cubicBezTo>
                    <a:close/>
                    <a:moveTo>
                      <a:pt x="63485" y="82772"/>
                    </a:moveTo>
                    <a:cubicBezTo>
                      <a:pt x="70169" y="86601"/>
                      <a:pt x="77870" y="88259"/>
                      <a:pt x="85534" y="87535"/>
                    </a:cubicBezTo>
                    <a:cubicBezTo>
                      <a:pt x="95850" y="86363"/>
                      <a:pt x="106013" y="84096"/>
                      <a:pt x="115851" y="80772"/>
                    </a:cubicBezTo>
                    <a:lnTo>
                      <a:pt x="68332" y="53149"/>
                    </a:lnTo>
                    <a:cubicBezTo>
                      <a:pt x="50845" y="64675"/>
                      <a:pt x="49230" y="74486"/>
                      <a:pt x="63485" y="82772"/>
                    </a:cubicBezTo>
                    <a:close/>
                    <a:moveTo>
                      <a:pt x="230372" y="96679"/>
                    </a:moveTo>
                    <a:cubicBezTo>
                      <a:pt x="223120" y="92735"/>
                      <a:pt x="214776" y="91259"/>
                      <a:pt x="206612" y="92488"/>
                    </a:cubicBezTo>
                    <a:cubicBezTo>
                      <a:pt x="195331" y="93907"/>
                      <a:pt x="184202" y="96326"/>
                      <a:pt x="173349" y="99727"/>
                    </a:cubicBezTo>
                    <a:lnTo>
                      <a:pt x="220868" y="127159"/>
                    </a:lnTo>
                    <a:cubicBezTo>
                      <a:pt x="240826" y="114776"/>
                      <a:pt x="244057" y="104680"/>
                      <a:pt x="230372" y="96679"/>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8" name="Google Shape;1194;p27"/>
            <p:cNvGrpSpPr/>
            <p:nvPr/>
          </p:nvGrpSpPr>
          <p:grpSpPr>
            <a:xfrm>
              <a:off x="2682040" y="3351243"/>
              <a:ext cx="883852" cy="621125"/>
              <a:chOff x="4491665" y="4093368"/>
              <a:chExt cx="883852" cy="621125"/>
            </a:xfrm>
          </p:grpSpPr>
          <p:sp>
            <p:nvSpPr>
              <p:cNvPr id="494" name="Google Shape;1195;p27"/>
              <p:cNvSpPr/>
              <p:nvPr/>
            </p:nvSpPr>
            <p:spPr>
              <a:xfrm>
                <a:off x="4491665" y="4203001"/>
                <a:ext cx="883852" cy="511492"/>
              </a:xfrm>
              <a:custGeom>
                <a:avLst/>
                <a:gdLst/>
                <a:ahLst/>
                <a:cxnLst/>
                <a:rect l="l" t="t" r="r" b="b"/>
                <a:pathLst>
                  <a:path w="883852" h="511492" extrusionOk="0">
                    <a:moveTo>
                      <a:pt x="883852" y="255746"/>
                    </a:moveTo>
                    <a:cubicBezTo>
                      <a:pt x="883852" y="396991"/>
                      <a:pt x="685995" y="511492"/>
                      <a:pt x="441926" y="511492"/>
                    </a:cubicBezTo>
                    <a:cubicBezTo>
                      <a:pt x="197857" y="511492"/>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5" name="Google Shape;1196;p27"/>
              <p:cNvSpPr/>
              <p:nvPr/>
            </p:nvSpPr>
            <p:spPr>
              <a:xfrm>
                <a:off x="4491855" y="4346066"/>
                <a:ext cx="87339" cy="116490"/>
              </a:xfrm>
              <a:custGeom>
                <a:avLst/>
                <a:gdLst/>
                <a:ahLst/>
                <a:cxnLst/>
                <a:rect l="l" t="t" r="r" b="b"/>
                <a:pathLst>
                  <a:path w="87339" h="116490" extrusionOk="0">
                    <a:moveTo>
                      <a:pt x="0" y="116491"/>
                    </a:moveTo>
                    <a:lnTo>
                      <a:pt x="0" y="0"/>
                    </a:lnTo>
                    <a:lnTo>
                      <a:pt x="87340" y="77914"/>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6" name="Google Shape;1197;p27"/>
              <p:cNvSpPr/>
              <p:nvPr/>
            </p:nvSpPr>
            <p:spPr>
              <a:xfrm>
                <a:off x="5309086" y="4349115"/>
                <a:ext cx="66431" cy="157067"/>
              </a:xfrm>
              <a:custGeom>
                <a:avLst/>
                <a:gdLst/>
                <a:ahLst/>
                <a:cxnLst/>
                <a:rect l="l" t="t" r="r" b="b"/>
                <a:pathLst>
                  <a:path w="66431" h="157067" extrusionOk="0">
                    <a:moveTo>
                      <a:pt x="66432" y="0"/>
                    </a:moveTo>
                    <a:lnTo>
                      <a:pt x="66432" y="109633"/>
                    </a:lnTo>
                    <a:lnTo>
                      <a:pt x="21859" y="157067"/>
                    </a:lnTo>
                    <a:lnTo>
                      <a:pt x="0" y="31623"/>
                    </a:lnTo>
                    <a:lnTo>
                      <a:pt x="66432"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7" name="Google Shape;1198;p27"/>
              <p:cNvSpPr/>
              <p:nvPr/>
            </p:nvSpPr>
            <p:spPr>
              <a:xfrm>
                <a:off x="4491665" y="4093368"/>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8" name="Google Shape;1199;p27"/>
              <p:cNvSpPr/>
              <p:nvPr/>
            </p:nvSpPr>
            <p:spPr>
              <a:xfrm>
                <a:off x="4617381" y="4162996"/>
                <a:ext cx="632721" cy="366093"/>
              </a:xfrm>
              <a:custGeom>
                <a:avLst/>
                <a:gdLst/>
                <a:ahLst/>
                <a:cxnLst/>
                <a:rect l="l" t="t" r="r" b="b"/>
                <a:pathLst>
                  <a:path w="632721" h="366093" extrusionOk="0">
                    <a:moveTo>
                      <a:pt x="632116" y="194024"/>
                    </a:moveTo>
                    <a:cubicBezTo>
                      <a:pt x="627555" y="237172"/>
                      <a:pt x="596952" y="279749"/>
                      <a:pt x="540025" y="312515"/>
                    </a:cubicBezTo>
                    <a:cubicBezTo>
                      <a:pt x="416475" y="383953"/>
                      <a:pt x="216136" y="383953"/>
                      <a:pt x="92586" y="312515"/>
                    </a:cubicBezTo>
                    <a:cubicBezTo>
                      <a:pt x="35564" y="279559"/>
                      <a:pt x="4962" y="237172"/>
                      <a:pt x="590" y="194024"/>
                    </a:cubicBezTo>
                    <a:cubicBezTo>
                      <a:pt x="-4732" y="143637"/>
                      <a:pt x="25965" y="92107"/>
                      <a:pt x="92586" y="53721"/>
                    </a:cubicBezTo>
                    <a:cubicBezTo>
                      <a:pt x="216136" y="-17907"/>
                      <a:pt x="416475" y="-17907"/>
                      <a:pt x="540025" y="53721"/>
                    </a:cubicBezTo>
                    <a:cubicBezTo>
                      <a:pt x="606551" y="92107"/>
                      <a:pt x="637534" y="143637"/>
                      <a:pt x="632116" y="19402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9" name="Google Shape;1200;p27"/>
              <p:cNvSpPr/>
              <p:nvPr/>
            </p:nvSpPr>
            <p:spPr>
              <a:xfrm>
                <a:off x="4617971" y="4184904"/>
                <a:ext cx="631526" cy="344185"/>
              </a:xfrm>
              <a:custGeom>
                <a:avLst/>
                <a:gdLst/>
                <a:ahLst/>
                <a:cxnLst/>
                <a:rect l="l" t="t" r="r" b="b"/>
                <a:pathLst>
                  <a:path w="631526" h="344185" extrusionOk="0">
                    <a:moveTo>
                      <a:pt x="631527" y="172117"/>
                    </a:moveTo>
                    <a:cubicBezTo>
                      <a:pt x="626965" y="215265"/>
                      <a:pt x="596363" y="257842"/>
                      <a:pt x="539435" y="290608"/>
                    </a:cubicBezTo>
                    <a:cubicBezTo>
                      <a:pt x="415886" y="362045"/>
                      <a:pt x="215546" y="362045"/>
                      <a:pt x="91997" y="290608"/>
                    </a:cubicBezTo>
                    <a:cubicBezTo>
                      <a:pt x="34974" y="257651"/>
                      <a:pt x="4372" y="215265"/>
                      <a:pt x="0" y="172117"/>
                    </a:cubicBezTo>
                    <a:cubicBezTo>
                      <a:pt x="4372" y="129064"/>
                      <a:pt x="34974" y="86392"/>
                      <a:pt x="91997" y="53721"/>
                    </a:cubicBezTo>
                    <a:cubicBezTo>
                      <a:pt x="215546" y="-17907"/>
                      <a:pt x="415886" y="-17907"/>
                      <a:pt x="539435" y="53721"/>
                    </a:cubicBezTo>
                    <a:cubicBezTo>
                      <a:pt x="596363" y="86677"/>
                      <a:pt x="627440" y="129064"/>
                      <a:pt x="631527" y="172117"/>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0" name="Google Shape;1201;p27"/>
              <p:cNvSpPr/>
              <p:nvPr/>
            </p:nvSpPr>
            <p:spPr>
              <a:xfrm>
                <a:off x="4779725" y="4267771"/>
                <a:ext cx="295065" cy="184880"/>
              </a:xfrm>
              <a:custGeom>
                <a:avLst/>
                <a:gdLst/>
                <a:ahLst/>
                <a:cxnLst/>
                <a:rect l="l" t="t" r="r" b="b"/>
                <a:pathLst>
                  <a:path w="295065" h="184880" extrusionOk="0">
                    <a:moveTo>
                      <a:pt x="149304" y="29337"/>
                    </a:moveTo>
                    <a:cubicBezTo>
                      <a:pt x="145417" y="29375"/>
                      <a:pt x="141549" y="29689"/>
                      <a:pt x="137710" y="30289"/>
                    </a:cubicBezTo>
                    <a:cubicBezTo>
                      <a:pt x="132483" y="31052"/>
                      <a:pt x="126685" y="32099"/>
                      <a:pt x="120223" y="33433"/>
                    </a:cubicBezTo>
                    <a:cubicBezTo>
                      <a:pt x="113760" y="34766"/>
                      <a:pt x="107013" y="36576"/>
                      <a:pt x="100075" y="38671"/>
                    </a:cubicBezTo>
                    <a:cubicBezTo>
                      <a:pt x="93311" y="40691"/>
                      <a:pt x="86703" y="43206"/>
                      <a:pt x="80307" y="46196"/>
                    </a:cubicBezTo>
                    <a:lnTo>
                      <a:pt x="131057" y="75629"/>
                    </a:lnTo>
                    <a:lnTo>
                      <a:pt x="140561" y="72390"/>
                    </a:lnTo>
                    <a:cubicBezTo>
                      <a:pt x="153486" y="68104"/>
                      <a:pt x="165651" y="64389"/>
                      <a:pt x="177151" y="61436"/>
                    </a:cubicBezTo>
                    <a:cubicBezTo>
                      <a:pt x="187899" y="58503"/>
                      <a:pt x="198914" y="56683"/>
                      <a:pt x="210034" y="56007"/>
                    </a:cubicBezTo>
                    <a:cubicBezTo>
                      <a:pt x="220155" y="55321"/>
                      <a:pt x="230315" y="55988"/>
                      <a:pt x="240256" y="58007"/>
                    </a:cubicBezTo>
                    <a:cubicBezTo>
                      <a:pt x="250463" y="60217"/>
                      <a:pt x="260242" y="64037"/>
                      <a:pt x="269242" y="69342"/>
                    </a:cubicBezTo>
                    <a:cubicBezTo>
                      <a:pt x="278024" y="73733"/>
                      <a:pt x="285541" y="80286"/>
                      <a:pt x="291101" y="88392"/>
                    </a:cubicBezTo>
                    <a:cubicBezTo>
                      <a:pt x="294817" y="94317"/>
                      <a:pt x="295986" y="101498"/>
                      <a:pt x="294332" y="108299"/>
                    </a:cubicBezTo>
                    <a:cubicBezTo>
                      <a:pt x="292194" y="115786"/>
                      <a:pt x="288088" y="122568"/>
                      <a:pt x="282453" y="127921"/>
                    </a:cubicBezTo>
                    <a:cubicBezTo>
                      <a:pt x="275477" y="134950"/>
                      <a:pt x="267693" y="141122"/>
                      <a:pt x="259263" y="146304"/>
                    </a:cubicBezTo>
                    <a:lnTo>
                      <a:pt x="291576" y="165354"/>
                    </a:lnTo>
                    <a:lnTo>
                      <a:pt x="273899" y="175546"/>
                    </a:lnTo>
                    <a:lnTo>
                      <a:pt x="241301" y="156496"/>
                    </a:lnTo>
                    <a:cubicBezTo>
                      <a:pt x="225781" y="164202"/>
                      <a:pt x="209549" y="170355"/>
                      <a:pt x="192832" y="174879"/>
                    </a:cubicBezTo>
                    <a:cubicBezTo>
                      <a:pt x="175345" y="179718"/>
                      <a:pt x="157478" y="183061"/>
                      <a:pt x="139421" y="184880"/>
                    </a:cubicBezTo>
                    <a:lnTo>
                      <a:pt x="122409" y="154305"/>
                    </a:lnTo>
                    <a:cubicBezTo>
                      <a:pt x="127146" y="154181"/>
                      <a:pt x="131874" y="153800"/>
                      <a:pt x="136569" y="153162"/>
                    </a:cubicBezTo>
                    <a:cubicBezTo>
                      <a:pt x="143726" y="152352"/>
                      <a:pt x="150835" y="151143"/>
                      <a:pt x="157858" y="149543"/>
                    </a:cubicBezTo>
                    <a:cubicBezTo>
                      <a:pt x="165746" y="147828"/>
                      <a:pt x="174014" y="145732"/>
                      <a:pt x="182758" y="143161"/>
                    </a:cubicBezTo>
                    <a:cubicBezTo>
                      <a:pt x="191245" y="140580"/>
                      <a:pt x="199532" y="137398"/>
                      <a:pt x="207563" y="133636"/>
                    </a:cubicBezTo>
                    <a:lnTo>
                      <a:pt x="157003" y="104394"/>
                    </a:lnTo>
                    <a:lnTo>
                      <a:pt x="150445" y="106680"/>
                    </a:lnTo>
                    <a:lnTo>
                      <a:pt x="143507" y="108776"/>
                    </a:lnTo>
                    <a:cubicBezTo>
                      <a:pt x="130772" y="112967"/>
                      <a:pt x="119177" y="116300"/>
                      <a:pt x="108533" y="118301"/>
                    </a:cubicBezTo>
                    <a:cubicBezTo>
                      <a:pt x="98766" y="120577"/>
                      <a:pt x="88806" y="121911"/>
                      <a:pt x="78786" y="122301"/>
                    </a:cubicBezTo>
                    <a:cubicBezTo>
                      <a:pt x="69941" y="122615"/>
                      <a:pt x="61093" y="121787"/>
                      <a:pt x="52461" y="119825"/>
                    </a:cubicBezTo>
                    <a:cubicBezTo>
                      <a:pt x="43893" y="117881"/>
                      <a:pt x="35661" y="114671"/>
                      <a:pt x="28036" y="110300"/>
                    </a:cubicBezTo>
                    <a:cubicBezTo>
                      <a:pt x="19700" y="105947"/>
                      <a:pt x="12480" y="99717"/>
                      <a:pt x="6938" y="92107"/>
                    </a:cubicBezTo>
                    <a:cubicBezTo>
                      <a:pt x="2819" y="86430"/>
                      <a:pt x="803" y="79496"/>
                      <a:pt x="1235" y="72485"/>
                    </a:cubicBezTo>
                    <a:cubicBezTo>
                      <a:pt x="1979" y="65189"/>
                      <a:pt x="4893" y="58283"/>
                      <a:pt x="9599" y="52673"/>
                    </a:cubicBezTo>
                    <a:cubicBezTo>
                      <a:pt x="15435" y="45310"/>
                      <a:pt x="22357" y="38891"/>
                      <a:pt x="30127" y="33623"/>
                    </a:cubicBezTo>
                    <a:lnTo>
                      <a:pt x="0" y="16954"/>
                    </a:lnTo>
                    <a:lnTo>
                      <a:pt x="17582" y="6763"/>
                    </a:lnTo>
                    <a:lnTo>
                      <a:pt x="47234" y="23908"/>
                    </a:lnTo>
                    <a:cubicBezTo>
                      <a:pt x="61177" y="17059"/>
                      <a:pt x="75797" y="11697"/>
                      <a:pt x="90856" y="7906"/>
                    </a:cubicBezTo>
                    <a:cubicBezTo>
                      <a:pt x="105192" y="4239"/>
                      <a:pt x="119769" y="1591"/>
                      <a:pt x="134479" y="0"/>
                    </a:cubicBezTo>
                    <a:close/>
                    <a:moveTo>
                      <a:pt x="62915" y="82772"/>
                    </a:moveTo>
                    <a:cubicBezTo>
                      <a:pt x="69599" y="86601"/>
                      <a:pt x="77300" y="88259"/>
                      <a:pt x="84964" y="87535"/>
                    </a:cubicBezTo>
                    <a:cubicBezTo>
                      <a:pt x="95260" y="86382"/>
                      <a:pt x="105397" y="84077"/>
                      <a:pt x="115186" y="80677"/>
                    </a:cubicBezTo>
                    <a:lnTo>
                      <a:pt x="67667" y="53150"/>
                    </a:lnTo>
                    <a:cubicBezTo>
                      <a:pt x="50180" y="64579"/>
                      <a:pt x="48659" y="74486"/>
                      <a:pt x="62915" y="82772"/>
                    </a:cubicBezTo>
                    <a:close/>
                    <a:moveTo>
                      <a:pt x="229802" y="96679"/>
                    </a:moveTo>
                    <a:cubicBezTo>
                      <a:pt x="222503" y="92755"/>
                      <a:pt x="214149" y="91250"/>
                      <a:pt x="205947" y="92393"/>
                    </a:cubicBezTo>
                    <a:cubicBezTo>
                      <a:pt x="194704" y="93907"/>
                      <a:pt x="183613" y="96364"/>
                      <a:pt x="172779" y="99727"/>
                    </a:cubicBezTo>
                    <a:lnTo>
                      <a:pt x="220298" y="127063"/>
                    </a:lnTo>
                    <a:cubicBezTo>
                      <a:pt x="240256" y="114776"/>
                      <a:pt x="243487" y="104204"/>
                      <a:pt x="229802" y="96679"/>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1" name="Google Shape;1202;p27"/>
              <p:cNvSpPr/>
              <p:nvPr/>
            </p:nvSpPr>
            <p:spPr>
              <a:xfrm>
                <a:off x="4901754" y="4404931"/>
                <a:ext cx="19007" cy="25527"/>
              </a:xfrm>
              <a:custGeom>
                <a:avLst/>
                <a:gdLst/>
                <a:ahLst/>
                <a:cxnLst/>
                <a:rect l="l" t="t" r="r" b="b"/>
                <a:pathLst>
                  <a:path w="19007" h="25527" extrusionOk="0">
                    <a:moveTo>
                      <a:pt x="0" y="17145"/>
                    </a:moveTo>
                    <a:cubicBezTo>
                      <a:pt x="0" y="15907"/>
                      <a:pt x="0" y="0"/>
                      <a:pt x="0" y="0"/>
                    </a:cubicBezTo>
                    <a:lnTo>
                      <a:pt x="19008" y="12478"/>
                    </a:lnTo>
                    <a:lnTo>
                      <a:pt x="10549"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2" name="Google Shape;1203;p27"/>
              <p:cNvSpPr/>
              <p:nvPr/>
            </p:nvSpPr>
            <p:spPr>
              <a:xfrm>
                <a:off x="5028819" y="4415790"/>
                <a:ext cx="42101" cy="19716"/>
              </a:xfrm>
              <a:custGeom>
                <a:avLst/>
                <a:gdLst/>
                <a:ahLst/>
                <a:cxnLst/>
                <a:rect l="l" t="t" r="r" b="b"/>
                <a:pathLst>
                  <a:path w="42101" h="19716" extrusionOk="0">
                    <a:moveTo>
                      <a:pt x="42102" y="17145"/>
                    </a:moveTo>
                    <a:lnTo>
                      <a:pt x="42102" y="0"/>
                    </a:lnTo>
                    <a:lnTo>
                      <a:pt x="0" y="3238"/>
                    </a:lnTo>
                    <a:lnTo>
                      <a:pt x="24140" y="19717"/>
                    </a:lnTo>
                    <a:lnTo>
                      <a:pt x="42102"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3" name="Google Shape;1204;p27"/>
              <p:cNvSpPr/>
              <p:nvPr/>
            </p:nvSpPr>
            <p:spPr>
              <a:xfrm>
                <a:off x="5042980" y="4352543"/>
                <a:ext cx="31457" cy="17335"/>
              </a:xfrm>
              <a:custGeom>
                <a:avLst/>
                <a:gdLst/>
                <a:ahLst/>
                <a:cxnLst/>
                <a:rect l="l" t="t" r="r" b="b"/>
                <a:pathLst>
                  <a:path w="31457" h="17335" extrusionOk="0">
                    <a:moveTo>
                      <a:pt x="31458" y="17336"/>
                    </a:moveTo>
                    <a:lnTo>
                      <a:pt x="31458" y="0"/>
                    </a:lnTo>
                    <a:lnTo>
                      <a:pt x="0" y="11430"/>
                    </a:lnTo>
                    <a:lnTo>
                      <a:pt x="31458" y="17336"/>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4" name="Google Shape;1205;p27"/>
              <p:cNvSpPr/>
              <p:nvPr/>
            </p:nvSpPr>
            <p:spPr>
              <a:xfrm>
                <a:off x="4944141" y="4358925"/>
                <a:ext cx="47328" cy="33146"/>
              </a:xfrm>
              <a:custGeom>
                <a:avLst/>
                <a:gdLst/>
                <a:ahLst/>
                <a:cxnLst/>
                <a:rect l="l" t="t" r="r" b="b"/>
                <a:pathLst>
                  <a:path w="47328" h="33146" extrusionOk="0">
                    <a:moveTo>
                      <a:pt x="0" y="10096"/>
                    </a:moveTo>
                    <a:lnTo>
                      <a:pt x="10454" y="0"/>
                    </a:lnTo>
                    <a:lnTo>
                      <a:pt x="47329" y="25622"/>
                    </a:lnTo>
                    <a:lnTo>
                      <a:pt x="45048" y="33147"/>
                    </a:lnTo>
                    <a:cubicBezTo>
                      <a:pt x="45048" y="33147"/>
                      <a:pt x="17487" y="21527"/>
                      <a:pt x="16537" y="2076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5" name="Google Shape;1206;p27"/>
              <p:cNvSpPr/>
              <p:nvPr/>
            </p:nvSpPr>
            <p:spPr>
              <a:xfrm>
                <a:off x="4847487" y="4303680"/>
                <a:ext cx="58543" cy="38957"/>
              </a:xfrm>
              <a:custGeom>
                <a:avLst/>
                <a:gdLst/>
                <a:ahLst/>
                <a:cxnLst/>
                <a:rect l="l" t="t" r="r" b="b"/>
                <a:pathLst>
                  <a:path w="58543" h="38957" extrusionOk="0">
                    <a:moveTo>
                      <a:pt x="0" y="11144"/>
                    </a:moveTo>
                    <a:lnTo>
                      <a:pt x="49040" y="38958"/>
                    </a:lnTo>
                    <a:lnTo>
                      <a:pt x="58543" y="31623"/>
                    </a:lnTo>
                    <a:cubicBezTo>
                      <a:pt x="58543" y="31623"/>
                      <a:pt x="52461" y="24575"/>
                      <a:pt x="51986" y="23908"/>
                    </a:cubicBezTo>
                    <a:cubicBezTo>
                      <a:pt x="47612" y="18888"/>
                      <a:pt x="42482" y="14573"/>
                      <a:pt x="36780" y="11144"/>
                    </a:cubicBezTo>
                    <a:cubicBezTo>
                      <a:pt x="33168" y="10383"/>
                      <a:pt x="9884" y="0"/>
                      <a:pt x="9884"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6" name="Google Shape;1207;p27"/>
              <p:cNvSpPr/>
              <p:nvPr/>
            </p:nvSpPr>
            <p:spPr>
              <a:xfrm>
                <a:off x="4901754" y="4272629"/>
                <a:ext cx="27275" cy="24479"/>
              </a:xfrm>
              <a:custGeom>
                <a:avLst/>
                <a:gdLst/>
                <a:ahLst/>
                <a:cxnLst/>
                <a:rect l="l" t="t" r="r" b="b"/>
                <a:pathLst>
                  <a:path w="27275" h="24479" extrusionOk="0">
                    <a:moveTo>
                      <a:pt x="27276" y="24479"/>
                    </a:moveTo>
                    <a:lnTo>
                      <a:pt x="27276" y="7334"/>
                    </a:lnTo>
                    <a:lnTo>
                      <a:pt x="4752" y="0"/>
                    </a:lnTo>
                    <a:lnTo>
                      <a:pt x="0" y="13525"/>
                    </a:lnTo>
                    <a:lnTo>
                      <a:pt x="1140" y="19621"/>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7" name="Google Shape;1208;p27"/>
              <p:cNvSpPr/>
              <p:nvPr/>
            </p:nvSpPr>
            <p:spPr>
              <a:xfrm>
                <a:off x="4779535" y="4267581"/>
                <a:ext cx="26040" cy="19430"/>
              </a:xfrm>
              <a:custGeom>
                <a:avLst/>
                <a:gdLst/>
                <a:ahLst/>
                <a:cxnLst/>
                <a:rect l="l" t="t" r="r" b="b"/>
                <a:pathLst>
                  <a:path w="26040" h="19430" extrusionOk="0">
                    <a:moveTo>
                      <a:pt x="0" y="17145"/>
                    </a:moveTo>
                    <a:lnTo>
                      <a:pt x="0" y="0"/>
                    </a:lnTo>
                    <a:lnTo>
                      <a:pt x="26040"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8" name="Google Shape;1209;p27"/>
              <p:cNvSpPr/>
              <p:nvPr/>
            </p:nvSpPr>
            <p:spPr>
              <a:xfrm>
                <a:off x="4780485" y="4325492"/>
                <a:ext cx="29936" cy="30289"/>
              </a:xfrm>
              <a:custGeom>
                <a:avLst/>
                <a:gdLst/>
                <a:ahLst/>
                <a:cxnLst/>
                <a:rect l="l" t="t" r="r" b="b"/>
                <a:pathLst>
                  <a:path w="29936" h="30289" extrusionOk="0">
                    <a:moveTo>
                      <a:pt x="0" y="17907"/>
                    </a:moveTo>
                    <a:lnTo>
                      <a:pt x="0" y="0"/>
                    </a:lnTo>
                    <a:lnTo>
                      <a:pt x="29937" y="0"/>
                    </a:lnTo>
                    <a:lnTo>
                      <a:pt x="22619" y="16002"/>
                    </a:lnTo>
                    <a:lnTo>
                      <a:pt x="9599" y="3028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9" name="Google Shape;1210;p27"/>
              <p:cNvSpPr/>
              <p:nvPr/>
            </p:nvSpPr>
            <p:spPr>
              <a:xfrm>
                <a:off x="4779725" y="4250816"/>
                <a:ext cx="295065" cy="184594"/>
              </a:xfrm>
              <a:custGeom>
                <a:avLst/>
                <a:gdLst/>
                <a:ahLst/>
                <a:cxnLst/>
                <a:rect l="l" t="t" r="r" b="b"/>
                <a:pathLst>
                  <a:path w="295065" h="184594" extrusionOk="0">
                    <a:moveTo>
                      <a:pt x="149304" y="29146"/>
                    </a:moveTo>
                    <a:cubicBezTo>
                      <a:pt x="145417" y="29137"/>
                      <a:pt x="141540" y="29451"/>
                      <a:pt x="137710" y="30099"/>
                    </a:cubicBezTo>
                    <a:cubicBezTo>
                      <a:pt x="132483" y="30861"/>
                      <a:pt x="126685" y="31909"/>
                      <a:pt x="120223" y="33242"/>
                    </a:cubicBezTo>
                    <a:cubicBezTo>
                      <a:pt x="113760" y="34576"/>
                      <a:pt x="107013" y="36290"/>
                      <a:pt x="100075" y="38386"/>
                    </a:cubicBezTo>
                    <a:cubicBezTo>
                      <a:pt x="93308" y="40434"/>
                      <a:pt x="86701" y="42986"/>
                      <a:pt x="80307" y="46006"/>
                    </a:cubicBezTo>
                    <a:lnTo>
                      <a:pt x="131057" y="75343"/>
                    </a:lnTo>
                    <a:lnTo>
                      <a:pt x="140561" y="72199"/>
                    </a:lnTo>
                    <a:cubicBezTo>
                      <a:pt x="153486" y="67818"/>
                      <a:pt x="165651" y="64198"/>
                      <a:pt x="177151" y="61246"/>
                    </a:cubicBezTo>
                    <a:cubicBezTo>
                      <a:pt x="187899" y="58331"/>
                      <a:pt x="198914" y="56474"/>
                      <a:pt x="210034" y="55721"/>
                    </a:cubicBezTo>
                    <a:cubicBezTo>
                      <a:pt x="220155" y="55112"/>
                      <a:pt x="230315" y="55817"/>
                      <a:pt x="240256" y="57817"/>
                    </a:cubicBezTo>
                    <a:cubicBezTo>
                      <a:pt x="250453" y="59988"/>
                      <a:pt x="260242" y="63780"/>
                      <a:pt x="269242" y="69056"/>
                    </a:cubicBezTo>
                    <a:cubicBezTo>
                      <a:pt x="278014" y="73457"/>
                      <a:pt x="285541" y="80010"/>
                      <a:pt x="291101" y="88106"/>
                    </a:cubicBezTo>
                    <a:cubicBezTo>
                      <a:pt x="294817" y="94031"/>
                      <a:pt x="295986" y="101213"/>
                      <a:pt x="294332" y="108013"/>
                    </a:cubicBezTo>
                    <a:cubicBezTo>
                      <a:pt x="292175" y="115491"/>
                      <a:pt x="288079" y="122263"/>
                      <a:pt x="282453" y="127635"/>
                    </a:cubicBezTo>
                    <a:cubicBezTo>
                      <a:pt x="275477" y="134664"/>
                      <a:pt x="267693" y="140837"/>
                      <a:pt x="259263" y="146018"/>
                    </a:cubicBezTo>
                    <a:lnTo>
                      <a:pt x="291576" y="165068"/>
                    </a:lnTo>
                    <a:lnTo>
                      <a:pt x="273899" y="175260"/>
                    </a:lnTo>
                    <a:lnTo>
                      <a:pt x="241301" y="156210"/>
                    </a:lnTo>
                    <a:cubicBezTo>
                      <a:pt x="225762" y="163868"/>
                      <a:pt x="209539" y="170031"/>
                      <a:pt x="192832" y="174593"/>
                    </a:cubicBezTo>
                    <a:cubicBezTo>
                      <a:pt x="175345" y="179432"/>
                      <a:pt x="157478" y="182775"/>
                      <a:pt x="139421" y="184595"/>
                    </a:cubicBezTo>
                    <a:lnTo>
                      <a:pt x="122409" y="154019"/>
                    </a:lnTo>
                    <a:cubicBezTo>
                      <a:pt x="127146" y="153896"/>
                      <a:pt x="131874" y="153514"/>
                      <a:pt x="136569" y="152876"/>
                    </a:cubicBezTo>
                    <a:cubicBezTo>
                      <a:pt x="142937" y="152114"/>
                      <a:pt x="150065" y="150971"/>
                      <a:pt x="157858" y="149257"/>
                    </a:cubicBezTo>
                    <a:cubicBezTo>
                      <a:pt x="165651" y="147542"/>
                      <a:pt x="174014" y="145447"/>
                      <a:pt x="182758" y="142875"/>
                    </a:cubicBezTo>
                    <a:cubicBezTo>
                      <a:pt x="191245" y="140294"/>
                      <a:pt x="199532" y="137112"/>
                      <a:pt x="207563" y="133350"/>
                    </a:cubicBezTo>
                    <a:lnTo>
                      <a:pt x="157003" y="104108"/>
                    </a:lnTo>
                    <a:lnTo>
                      <a:pt x="150445" y="106394"/>
                    </a:lnTo>
                    <a:lnTo>
                      <a:pt x="143507" y="108490"/>
                    </a:lnTo>
                    <a:cubicBezTo>
                      <a:pt x="130772" y="112681"/>
                      <a:pt x="119177" y="116014"/>
                      <a:pt x="108533" y="118015"/>
                    </a:cubicBezTo>
                    <a:cubicBezTo>
                      <a:pt x="98772" y="120310"/>
                      <a:pt x="88807" y="121615"/>
                      <a:pt x="78786" y="121920"/>
                    </a:cubicBezTo>
                    <a:cubicBezTo>
                      <a:pt x="69946" y="122263"/>
                      <a:pt x="61097" y="121463"/>
                      <a:pt x="52461" y="119539"/>
                    </a:cubicBezTo>
                    <a:cubicBezTo>
                      <a:pt x="43906" y="117558"/>
                      <a:pt x="35680" y="114348"/>
                      <a:pt x="28036" y="110014"/>
                    </a:cubicBezTo>
                    <a:cubicBezTo>
                      <a:pt x="19642" y="105928"/>
                      <a:pt x="12295" y="99965"/>
                      <a:pt x="6558" y="92583"/>
                    </a:cubicBezTo>
                    <a:cubicBezTo>
                      <a:pt x="2453" y="86897"/>
                      <a:pt x="439" y="79962"/>
                      <a:pt x="855" y="72962"/>
                    </a:cubicBezTo>
                    <a:cubicBezTo>
                      <a:pt x="1599" y="65665"/>
                      <a:pt x="4512" y="58760"/>
                      <a:pt x="9219" y="53149"/>
                    </a:cubicBezTo>
                    <a:cubicBezTo>
                      <a:pt x="15027" y="45768"/>
                      <a:pt x="21955" y="39338"/>
                      <a:pt x="29747" y="34099"/>
                    </a:cubicBezTo>
                    <a:lnTo>
                      <a:pt x="0" y="16383"/>
                    </a:lnTo>
                    <a:lnTo>
                      <a:pt x="17392" y="6858"/>
                    </a:lnTo>
                    <a:lnTo>
                      <a:pt x="47044" y="24003"/>
                    </a:lnTo>
                    <a:cubicBezTo>
                      <a:pt x="60984" y="17126"/>
                      <a:pt x="75605" y="11725"/>
                      <a:pt x="90666" y="7906"/>
                    </a:cubicBezTo>
                    <a:cubicBezTo>
                      <a:pt x="105021" y="4324"/>
                      <a:pt x="119593" y="1686"/>
                      <a:pt x="134288" y="0"/>
                    </a:cubicBezTo>
                    <a:close/>
                    <a:moveTo>
                      <a:pt x="62915" y="82487"/>
                    </a:moveTo>
                    <a:cubicBezTo>
                      <a:pt x="69567" y="86401"/>
                      <a:pt x="77295" y="88068"/>
                      <a:pt x="84964" y="87249"/>
                    </a:cubicBezTo>
                    <a:cubicBezTo>
                      <a:pt x="95251" y="86087"/>
                      <a:pt x="105383" y="83820"/>
                      <a:pt x="115186" y="80486"/>
                    </a:cubicBezTo>
                    <a:lnTo>
                      <a:pt x="67667" y="52959"/>
                    </a:lnTo>
                    <a:cubicBezTo>
                      <a:pt x="50180" y="64008"/>
                      <a:pt x="48659" y="74295"/>
                      <a:pt x="62915" y="82487"/>
                    </a:cubicBezTo>
                    <a:close/>
                    <a:moveTo>
                      <a:pt x="229802" y="96488"/>
                    </a:moveTo>
                    <a:cubicBezTo>
                      <a:pt x="222531" y="92488"/>
                      <a:pt x="214149" y="90983"/>
                      <a:pt x="205947" y="92202"/>
                    </a:cubicBezTo>
                    <a:cubicBezTo>
                      <a:pt x="194695" y="93669"/>
                      <a:pt x="183604" y="96126"/>
                      <a:pt x="172779" y="99536"/>
                    </a:cubicBezTo>
                    <a:lnTo>
                      <a:pt x="220298" y="126873"/>
                    </a:lnTo>
                    <a:cubicBezTo>
                      <a:pt x="240256" y="114586"/>
                      <a:pt x="243487" y="104394"/>
                      <a:pt x="229802" y="96488"/>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9" name="Google Shape;1211;p27"/>
            <p:cNvGrpSpPr/>
            <p:nvPr/>
          </p:nvGrpSpPr>
          <p:grpSpPr>
            <a:xfrm>
              <a:off x="2654955" y="3219989"/>
              <a:ext cx="883852" cy="621029"/>
              <a:chOff x="4464580" y="3962114"/>
              <a:chExt cx="883852" cy="621029"/>
            </a:xfrm>
          </p:grpSpPr>
          <p:sp>
            <p:nvSpPr>
              <p:cNvPr id="478" name="Google Shape;1212;p27"/>
              <p:cNvSpPr/>
              <p:nvPr/>
            </p:nvSpPr>
            <p:spPr>
              <a:xfrm>
                <a:off x="4464580" y="4071651"/>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9" name="Google Shape;1213;p27"/>
              <p:cNvSpPr/>
              <p:nvPr/>
            </p:nvSpPr>
            <p:spPr>
              <a:xfrm>
                <a:off x="4464770" y="4214812"/>
                <a:ext cx="87339" cy="116490"/>
              </a:xfrm>
              <a:custGeom>
                <a:avLst/>
                <a:gdLst/>
                <a:ahLst/>
                <a:cxnLst/>
                <a:rect l="l" t="t" r="r" b="b"/>
                <a:pathLst>
                  <a:path w="87339" h="116490" extrusionOk="0">
                    <a:moveTo>
                      <a:pt x="0" y="116491"/>
                    </a:moveTo>
                    <a:lnTo>
                      <a:pt x="0" y="0"/>
                    </a:lnTo>
                    <a:lnTo>
                      <a:pt x="87340" y="77914"/>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0" name="Google Shape;1214;p27"/>
              <p:cNvSpPr/>
              <p:nvPr/>
            </p:nvSpPr>
            <p:spPr>
              <a:xfrm>
                <a:off x="5281905" y="4217860"/>
                <a:ext cx="66526" cy="157067"/>
              </a:xfrm>
              <a:custGeom>
                <a:avLst/>
                <a:gdLst/>
                <a:ahLst/>
                <a:cxnLst/>
                <a:rect l="l" t="t" r="r" b="b"/>
                <a:pathLst>
                  <a:path w="66526" h="157067" extrusionOk="0">
                    <a:moveTo>
                      <a:pt x="66527" y="0"/>
                    </a:moveTo>
                    <a:lnTo>
                      <a:pt x="66527" y="109538"/>
                    </a:lnTo>
                    <a:lnTo>
                      <a:pt x="21954" y="157067"/>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1" name="Google Shape;1215;p27"/>
              <p:cNvSpPr/>
              <p:nvPr/>
            </p:nvSpPr>
            <p:spPr>
              <a:xfrm>
                <a:off x="4464580" y="3962114"/>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2" name="Google Shape;1216;p27"/>
              <p:cNvSpPr/>
              <p:nvPr/>
            </p:nvSpPr>
            <p:spPr>
              <a:xfrm>
                <a:off x="4590295" y="4031718"/>
                <a:ext cx="632609" cy="366117"/>
              </a:xfrm>
              <a:custGeom>
                <a:avLst/>
                <a:gdLst/>
                <a:ahLst/>
                <a:cxnLst/>
                <a:rect l="l" t="t" r="r" b="b"/>
                <a:pathLst>
                  <a:path w="632609" h="366117" extrusionOk="0">
                    <a:moveTo>
                      <a:pt x="632022" y="194048"/>
                    </a:moveTo>
                    <a:cubicBezTo>
                      <a:pt x="627555" y="237101"/>
                      <a:pt x="596953" y="279773"/>
                      <a:pt x="540025" y="312539"/>
                    </a:cubicBezTo>
                    <a:cubicBezTo>
                      <a:pt x="416476" y="383977"/>
                      <a:pt x="216136" y="383977"/>
                      <a:pt x="92586" y="312539"/>
                    </a:cubicBezTo>
                    <a:cubicBezTo>
                      <a:pt x="35564" y="279583"/>
                      <a:pt x="4962" y="237101"/>
                      <a:pt x="590" y="194048"/>
                    </a:cubicBezTo>
                    <a:cubicBezTo>
                      <a:pt x="-4732" y="143661"/>
                      <a:pt x="25965" y="92131"/>
                      <a:pt x="92586" y="53650"/>
                    </a:cubicBezTo>
                    <a:cubicBezTo>
                      <a:pt x="216136" y="-17883"/>
                      <a:pt x="416476" y="-17883"/>
                      <a:pt x="540025" y="53650"/>
                    </a:cubicBezTo>
                    <a:cubicBezTo>
                      <a:pt x="606551" y="92607"/>
                      <a:pt x="637344" y="143661"/>
                      <a:pt x="632022"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3" name="Google Shape;1217;p27"/>
              <p:cNvSpPr/>
              <p:nvPr/>
            </p:nvSpPr>
            <p:spPr>
              <a:xfrm>
                <a:off x="4590885" y="4053625"/>
                <a:ext cx="631431" cy="344209"/>
              </a:xfrm>
              <a:custGeom>
                <a:avLst/>
                <a:gdLst/>
                <a:ahLst/>
                <a:cxnLst/>
                <a:rect l="l" t="t" r="r" b="b"/>
                <a:pathLst>
                  <a:path w="631431" h="344209" extrusionOk="0">
                    <a:moveTo>
                      <a:pt x="631432" y="172140"/>
                    </a:moveTo>
                    <a:cubicBezTo>
                      <a:pt x="626965" y="215194"/>
                      <a:pt x="596363" y="257865"/>
                      <a:pt x="539435" y="290631"/>
                    </a:cubicBezTo>
                    <a:cubicBezTo>
                      <a:pt x="415886" y="362069"/>
                      <a:pt x="215546" y="362069"/>
                      <a:pt x="91997" y="290631"/>
                    </a:cubicBezTo>
                    <a:cubicBezTo>
                      <a:pt x="34974" y="257675"/>
                      <a:pt x="4372" y="215194"/>
                      <a:pt x="0" y="172140"/>
                    </a:cubicBezTo>
                    <a:cubicBezTo>
                      <a:pt x="4372" y="129088"/>
                      <a:pt x="34974" y="86415"/>
                      <a:pt x="91997" y="53649"/>
                    </a:cubicBezTo>
                    <a:cubicBezTo>
                      <a:pt x="215546" y="-17883"/>
                      <a:pt x="415886" y="-17883"/>
                      <a:pt x="539435" y="53649"/>
                    </a:cubicBezTo>
                    <a:cubicBezTo>
                      <a:pt x="596363" y="86701"/>
                      <a:pt x="626965" y="129088"/>
                      <a:pt x="631432" y="172140"/>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4" name="Google Shape;1218;p27"/>
              <p:cNvSpPr/>
              <p:nvPr/>
            </p:nvSpPr>
            <p:spPr>
              <a:xfrm>
                <a:off x="4752449" y="4136612"/>
                <a:ext cx="294752" cy="184784"/>
              </a:xfrm>
              <a:custGeom>
                <a:avLst/>
                <a:gdLst/>
                <a:ahLst/>
                <a:cxnLst/>
                <a:rect l="l" t="t" r="r" b="b"/>
                <a:pathLst>
                  <a:path w="294752" h="184784" extrusionOk="0">
                    <a:moveTo>
                      <a:pt x="149495" y="29242"/>
                    </a:moveTo>
                    <a:cubicBezTo>
                      <a:pt x="145609" y="29232"/>
                      <a:pt x="141731" y="29546"/>
                      <a:pt x="137900" y="30194"/>
                    </a:cubicBezTo>
                    <a:cubicBezTo>
                      <a:pt x="132673" y="30956"/>
                      <a:pt x="126876" y="32004"/>
                      <a:pt x="120413" y="33338"/>
                    </a:cubicBezTo>
                    <a:cubicBezTo>
                      <a:pt x="113950" y="34671"/>
                      <a:pt x="107203" y="36481"/>
                      <a:pt x="100265" y="38481"/>
                    </a:cubicBezTo>
                    <a:cubicBezTo>
                      <a:pt x="93482" y="40576"/>
                      <a:pt x="86847" y="43119"/>
                      <a:pt x="80402" y="46101"/>
                    </a:cubicBezTo>
                    <a:lnTo>
                      <a:pt x="131247" y="75533"/>
                    </a:lnTo>
                    <a:lnTo>
                      <a:pt x="140751" y="72295"/>
                    </a:lnTo>
                    <a:cubicBezTo>
                      <a:pt x="153676" y="68008"/>
                      <a:pt x="165841" y="64294"/>
                      <a:pt x="177341" y="61341"/>
                    </a:cubicBezTo>
                    <a:cubicBezTo>
                      <a:pt x="188099" y="58426"/>
                      <a:pt x="199104" y="56569"/>
                      <a:pt x="210224" y="55816"/>
                    </a:cubicBezTo>
                    <a:cubicBezTo>
                      <a:pt x="220345" y="55207"/>
                      <a:pt x="230505" y="55912"/>
                      <a:pt x="240446" y="57912"/>
                    </a:cubicBezTo>
                    <a:cubicBezTo>
                      <a:pt x="250501" y="60122"/>
                      <a:pt x="260128" y="63951"/>
                      <a:pt x="268957" y="69247"/>
                    </a:cubicBezTo>
                    <a:cubicBezTo>
                      <a:pt x="277758" y="73609"/>
                      <a:pt x="285285" y="80172"/>
                      <a:pt x="290816" y="88297"/>
                    </a:cubicBezTo>
                    <a:cubicBezTo>
                      <a:pt x="294494" y="94240"/>
                      <a:pt x="295653" y="101403"/>
                      <a:pt x="294047" y="108204"/>
                    </a:cubicBezTo>
                    <a:cubicBezTo>
                      <a:pt x="291852" y="115662"/>
                      <a:pt x="287756" y="122425"/>
                      <a:pt x="282167" y="127825"/>
                    </a:cubicBezTo>
                    <a:cubicBezTo>
                      <a:pt x="275163" y="134855"/>
                      <a:pt x="267342" y="141027"/>
                      <a:pt x="258883" y="146209"/>
                    </a:cubicBezTo>
                    <a:lnTo>
                      <a:pt x="291196" y="165259"/>
                    </a:lnTo>
                    <a:lnTo>
                      <a:pt x="273614" y="175450"/>
                    </a:lnTo>
                    <a:lnTo>
                      <a:pt x="241016" y="156400"/>
                    </a:lnTo>
                    <a:cubicBezTo>
                      <a:pt x="225487" y="164068"/>
                      <a:pt x="209254" y="170231"/>
                      <a:pt x="192547" y="174784"/>
                    </a:cubicBezTo>
                    <a:cubicBezTo>
                      <a:pt x="175060" y="179622"/>
                      <a:pt x="157188" y="182966"/>
                      <a:pt x="139135" y="184785"/>
                    </a:cubicBezTo>
                    <a:lnTo>
                      <a:pt x="122314" y="154210"/>
                    </a:lnTo>
                    <a:cubicBezTo>
                      <a:pt x="127083" y="154086"/>
                      <a:pt x="131841" y="153705"/>
                      <a:pt x="136569" y="153067"/>
                    </a:cubicBezTo>
                    <a:cubicBezTo>
                      <a:pt x="142937" y="152305"/>
                      <a:pt x="150065" y="151162"/>
                      <a:pt x="157858" y="149447"/>
                    </a:cubicBezTo>
                    <a:cubicBezTo>
                      <a:pt x="165651" y="147733"/>
                      <a:pt x="174014" y="145637"/>
                      <a:pt x="182663" y="143065"/>
                    </a:cubicBezTo>
                    <a:cubicBezTo>
                      <a:pt x="191178" y="140494"/>
                      <a:pt x="199504" y="137312"/>
                      <a:pt x="207563" y="133540"/>
                    </a:cubicBezTo>
                    <a:lnTo>
                      <a:pt x="157003" y="104299"/>
                    </a:lnTo>
                    <a:lnTo>
                      <a:pt x="150350" y="106585"/>
                    </a:lnTo>
                    <a:lnTo>
                      <a:pt x="143507" y="108680"/>
                    </a:lnTo>
                    <a:cubicBezTo>
                      <a:pt x="130772" y="112871"/>
                      <a:pt x="119083" y="116205"/>
                      <a:pt x="108533" y="118205"/>
                    </a:cubicBezTo>
                    <a:cubicBezTo>
                      <a:pt x="98735" y="120482"/>
                      <a:pt x="88743" y="121825"/>
                      <a:pt x="78691" y="122206"/>
                    </a:cubicBezTo>
                    <a:cubicBezTo>
                      <a:pt x="69880" y="122472"/>
                      <a:pt x="61068" y="121644"/>
                      <a:pt x="52461" y="119729"/>
                    </a:cubicBezTo>
                    <a:cubicBezTo>
                      <a:pt x="43906" y="117748"/>
                      <a:pt x="35680" y="114538"/>
                      <a:pt x="28036" y="110204"/>
                    </a:cubicBezTo>
                    <a:cubicBezTo>
                      <a:pt x="19681" y="106004"/>
                      <a:pt x="12399" y="99946"/>
                      <a:pt x="6748" y="92488"/>
                    </a:cubicBezTo>
                    <a:cubicBezTo>
                      <a:pt x="2599" y="86820"/>
                      <a:pt x="581" y="79877"/>
                      <a:pt x="1045" y="72866"/>
                    </a:cubicBezTo>
                    <a:cubicBezTo>
                      <a:pt x="1795" y="65589"/>
                      <a:pt x="4672" y="58703"/>
                      <a:pt x="9314" y="53054"/>
                    </a:cubicBezTo>
                    <a:cubicBezTo>
                      <a:pt x="15159" y="45672"/>
                      <a:pt x="22117" y="39243"/>
                      <a:pt x="29937" y="34004"/>
                    </a:cubicBezTo>
                    <a:lnTo>
                      <a:pt x="0" y="16669"/>
                    </a:lnTo>
                    <a:lnTo>
                      <a:pt x="17772" y="6763"/>
                    </a:lnTo>
                    <a:lnTo>
                      <a:pt x="47424" y="23908"/>
                    </a:lnTo>
                    <a:cubicBezTo>
                      <a:pt x="61342" y="17002"/>
                      <a:pt x="75969" y="11639"/>
                      <a:pt x="91046" y="7906"/>
                    </a:cubicBezTo>
                    <a:cubicBezTo>
                      <a:pt x="105382" y="4238"/>
                      <a:pt x="119959" y="1591"/>
                      <a:pt x="134669" y="0"/>
                    </a:cubicBezTo>
                    <a:close/>
                    <a:moveTo>
                      <a:pt x="63105" y="82963"/>
                    </a:moveTo>
                    <a:cubicBezTo>
                      <a:pt x="69780" y="86811"/>
                      <a:pt x="77497" y="88449"/>
                      <a:pt x="85154" y="87630"/>
                    </a:cubicBezTo>
                    <a:cubicBezTo>
                      <a:pt x="95447" y="86506"/>
                      <a:pt x="105583" y="84239"/>
                      <a:pt x="115376" y="80867"/>
                    </a:cubicBezTo>
                    <a:lnTo>
                      <a:pt x="67857" y="53340"/>
                    </a:lnTo>
                    <a:cubicBezTo>
                      <a:pt x="50370" y="64484"/>
                      <a:pt x="48849" y="74390"/>
                      <a:pt x="63105" y="82963"/>
                    </a:cubicBezTo>
                    <a:close/>
                    <a:moveTo>
                      <a:pt x="229992" y="96869"/>
                    </a:moveTo>
                    <a:cubicBezTo>
                      <a:pt x="222721" y="92869"/>
                      <a:pt x="214339" y="91364"/>
                      <a:pt x="206137" y="92583"/>
                    </a:cubicBezTo>
                    <a:cubicBezTo>
                      <a:pt x="194894" y="94088"/>
                      <a:pt x="183803" y="96545"/>
                      <a:pt x="172969" y="99917"/>
                    </a:cubicBezTo>
                    <a:lnTo>
                      <a:pt x="220488" y="127254"/>
                    </a:lnTo>
                    <a:cubicBezTo>
                      <a:pt x="240446" y="114681"/>
                      <a:pt x="243677" y="104489"/>
                      <a:pt x="229992" y="96583"/>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5" name="Google Shape;1219;p27"/>
              <p:cNvSpPr/>
              <p:nvPr/>
            </p:nvSpPr>
            <p:spPr>
              <a:xfrm>
                <a:off x="4874763" y="4273581"/>
                <a:ext cx="19007" cy="25621"/>
              </a:xfrm>
              <a:custGeom>
                <a:avLst/>
                <a:gdLst/>
                <a:ahLst/>
                <a:cxnLst/>
                <a:rect l="l" t="t" r="r" b="b"/>
                <a:pathLst>
                  <a:path w="19007" h="25621" extrusionOk="0">
                    <a:moveTo>
                      <a:pt x="0" y="17240"/>
                    </a:moveTo>
                    <a:cubicBezTo>
                      <a:pt x="0" y="16002"/>
                      <a:pt x="0" y="0"/>
                      <a:pt x="0" y="0"/>
                    </a:cubicBezTo>
                    <a:lnTo>
                      <a:pt x="19008" y="12668"/>
                    </a:lnTo>
                    <a:lnTo>
                      <a:pt x="10644" y="25622"/>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6" name="Google Shape;1220;p27"/>
              <p:cNvSpPr/>
              <p:nvPr/>
            </p:nvSpPr>
            <p:spPr>
              <a:xfrm>
                <a:off x="5001734" y="4284535"/>
                <a:ext cx="42006" cy="19716"/>
              </a:xfrm>
              <a:custGeom>
                <a:avLst/>
                <a:gdLst/>
                <a:ahLst/>
                <a:cxnLst/>
                <a:rect l="l" t="t" r="r" b="b"/>
                <a:pathLst>
                  <a:path w="42006" h="19716" extrusionOk="0">
                    <a:moveTo>
                      <a:pt x="42007" y="17145"/>
                    </a:moveTo>
                    <a:lnTo>
                      <a:pt x="42007" y="0"/>
                    </a:lnTo>
                    <a:lnTo>
                      <a:pt x="0" y="3143"/>
                    </a:lnTo>
                    <a:lnTo>
                      <a:pt x="24140" y="19717"/>
                    </a:lnTo>
                    <a:lnTo>
                      <a:pt x="42007"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7" name="Google Shape;1221;p27"/>
              <p:cNvSpPr/>
              <p:nvPr/>
            </p:nvSpPr>
            <p:spPr>
              <a:xfrm>
                <a:off x="5015894" y="4221289"/>
                <a:ext cx="31457" cy="17335"/>
              </a:xfrm>
              <a:custGeom>
                <a:avLst/>
                <a:gdLst/>
                <a:ahLst/>
                <a:cxnLst/>
                <a:rect l="l" t="t" r="r" b="b"/>
                <a:pathLst>
                  <a:path w="31457" h="17335" extrusionOk="0">
                    <a:moveTo>
                      <a:pt x="31458" y="17336"/>
                    </a:moveTo>
                    <a:lnTo>
                      <a:pt x="31458" y="0"/>
                    </a:lnTo>
                    <a:lnTo>
                      <a:pt x="0" y="11430"/>
                    </a:lnTo>
                    <a:lnTo>
                      <a:pt x="31458" y="17336"/>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8" name="Google Shape;1222;p27"/>
              <p:cNvSpPr/>
              <p:nvPr/>
            </p:nvSpPr>
            <p:spPr>
              <a:xfrm>
                <a:off x="4917055" y="4227671"/>
                <a:ext cx="47328" cy="33146"/>
              </a:xfrm>
              <a:custGeom>
                <a:avLst/>
                <a:gdLst/>
                <a:ahLst/>
                <a:cxnLst/>
                <a:rect l="l" t="t" r="r" b="b"/>
                <a:pathLst>
                  <a:path w="47328" h="33146" extrusionOk="0">
                    <a:moveTo>
                      <a:pt x="0" y="10096"/>
                    </a:moveTo>
                    <a:lnTo>
                      <a:pt x="10454" y="0"/>
                    </a:lnTo>
                    <a:lnTo>
                      <a:pt x="47329" y="25622"/>
                    </a:lnTo>
                    <a:lnTo>
                      <a:pt x="45048" y="33147"/>
                    </a:lnTo>
                    <a:cubicBezTo>
                      <a:pt x="45048" y="33147"/>
                      <a:pt x="17487" y="21431"/>
                      <a:pt x="16537" y="20764"/>
                    </a:cubicBezTo>
                    <a:cubicBezTo>
                      <a:pt x="15586" y="20098"/>
                      <a:pt x="0" y="10096"/>
                      <a:pt x="0" y="10096"/>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9" name="Google Shape;1223;p27"/>
              <p:cNvSpPr/>
              <p:nvPr/>
            </p:nvSpPr>
            <p:spPr>
              <a:xfrm>
                <a:off x="4820401" y="4172521"/>
                <a:ext cx="58543" cy="38957"/>
              </a:xfrm>
              <a:custGeom>
                <a:avLst/>
                <a:gdLst/>
                <a:ahLst/>
                <a:cxnLst/>
                <a:rect l="l" t="t" r="r" b="b"/>
                <a:pathLst>
                  <a:path w="58543" h="38957" extrusionOk="0">
                    <a:moveTo>
                      <a:pt x="0" y="11049"/>
                    </a:moveTo>
                    <a:lnTo>
                      <a:pt x="49040" y="38957"/>
                    </a:lnTo>
                    <a:lnTo>
                      <a:pt x="58543" y="31623"/>
                    </a:lnTo>
                    <a:cubicBezTo>
                      <a:pt x="58543" y="31623"/>
                      <a:pt x="52366" y="24575"/>
                      <a:pt x="51986" y="23908"/>
                    </a:cubicBezTo>
                    <a:cubicBezTo>
                      <a:pt x="47568" y="18869"/>
                      <a:pt x="42409" y="14526"/>
                      <a:pt x="36685" y="11049"/>
                    </a:cubicBezTo>
                    <a:cubicBezTo>
                      <a:pt x="33073" y="10382"/>
                      <a:pt x="9789" y="0"/>
                      <a:pt x="9789"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0" name="Google Shape;1224;p27"/>
              <p:cNvSpPr/>
              <p:nvPr/>
            </p:nvSpPr>
            <p:spPr>
              <a:xfrm>
                <a:off x="4874573" y="4141374"/>
                <a:ext cx="27370" cy="24479"/>
              </a:xfrm>
              <a:custGeom>
                <a:avLst/>
                <a:gdLst/>
                <a:ahLst/>
                <a:cxnLst/>
                <a:rect l="l" t="t" r="r" b="b"/>
                <a:pathLst>
                  <a:path w="27370" h="24479" extrusionOk="0">
                    <a:moveTo>
                      <a:pt x="27371" y="24479"/>
                    </a:moveTo>
                    <a:lnTo>
                      <a:pt x="27371" y="7334"/>
                    </a:lnTo>
                    <a:lnTo>
                      <a:pt x="4847" y="0"/>
                    </a:lnTo>
                    <a:lnTo>
                      <a:pt x="0" y="13430"/>
                    </a:lnTo>
                    <a:lnTo>
                      <a:pt x="1235" y="19621"/>
                    </a:lnTo>
                    <a:lnTo>
                      <a:pt x="27371"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1" name="Google Shape;1225;p27"/>
              <p:cNvSpPr/>
              <p:nvPr/>
            </p:nvSpPr>
            <p:spPr>
              <a:xfrm>
                <a:off x="4752449" y="4136326"/>
                <a:ext cx="26040" cy="19430"/>
              </a:xfrm>
              <a:custGeom>
                <a:avLst/>
                <a:gdLst/>
                <a:ahLst/>
                <a:cxnLst/>
                <a:rect l="l" t="t" r="r" b="b"/>
                <a:pathLst>
                  <a:path w="26040" h="19430" extrusionOk="0">
                    <a:moveTo>
                      <a:pt x="0" y="17145"/>
                    </a:moveTo>
                    <a:lnTo>
                      <a:pt x="0" y="0"/>
                    </a:lnTo>
                    <a:lnTo>
                      <a:pt x="26040" y="2762"/>
                    </a:lnTo>
                    <a:lnTo>
                      <a:pt x="17582"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2" name="Google Shape;1226;p27"/>
              <p:cNvSpPr/>
              <p:nvPr/>
            </p:nvSpPr>
            <p:spPr>
              <a:xfrm>
                <a:off x="4753400" y="4193857"/>
                <a:ext cx="29936" cy="30480"/>
              </a:xfrm>
              <a:custGeom>
                <a:avLst/>
                <a:gdLst/>
                <a:ahLst/>
                <a:cxnLst/>
                <a:rect l="l" t="t" r="r" b="b"/>
                <a:pathLst>
                  <a:path w="29936" h="30480" extrusionOk="0">
                    <a:moveTo>
                      <a:pt x="0" y="17907"/>
                    </a:moveTo>
                    <a:lnTo>
                      <a:pt x="0" y="0"/>
                    </a:lnTo>
                    <a:lnTo>
                      <a:pt x="29937" y="0"/>
                    </a:lnTo>
                    <a:lnTo>
                      <a:pt x="22619" y="16193"/>
                    </a:lnTo>
                    <a:lnTo>
                      <a:pt x="9599" y="3048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3" name="Google Shape;1227;p27"/>
              <p:cNvSpPr/>
              <p:nvPr/>
            </p:nvSpPr>
            <p:spPr>
              <a:xfrm>
                <a:off x="4752639" y="4119372"/>
                <a:ext cx="294568" cy="184689"/>
              </a:xfrm>
              <a:custGeom>
                <a:avLst/>
                <a:gdLst/>
                <a:ahLst/>
                <a:cxnLst/>
                <a:rect l="l" t="t" r="r" b="b"/>
                <a:pathLst>
                  <a:path w="294568" h="184689" extrusionOk="0">
                    <a:moveTo>
                      <a:pt x="149304" y="29337"/>
                    </a:moveTo>
                    <a:cubicBezTo>
                      <a:pt x="145419" y="29327"/>
                      <a:pt x="141541" y="29642"/>
                      <a:pt x="137710" y="30289"/>
                    </a:cubicBezTo>
                    <a:cubicBezTo>
                      <a:pt x="132483" y="31051"/>
                      <a:pt x="126685" y="32004"/>
                      <a:pt x="120223" y="33433"/>
                    </a:cubicBezTo>
                    <a:cubicBezTo>
                      <a:pt x="113760" y="34862"/>
                      <a:pt x="107013" y="36481"/>
                      <a:pt x="100075" y="38576"/>
                    </a:cubicBezTo>
                    <a:cubicBezTo>
                      <a:pt x="93278" y="40624"/>
                      <a:pt x="86638" y="43177"/>
                      <a:pt x="80212" y="46196"/>
                    </a:cubicBezTo>
                    <a:lnTo>
                      <a:pt x="131057" y="75533"/>
                    </a:lnTo>
                    <a:lnTo>
                      <a:pt x="140561" y="72295"/>
                    </a:lnTo>
                    <a:cubicBezTo>
                      <a:pt x="153486" y="68008"/>
                      <a:pt x="165651" y="64389"/>
                      <a:pt x="177151" y="61341"/>
                    </a:cubicBezTo>
                    <a:cubicBezTo>
                      <a:pt x="187918" y="58503"/>
                      <a:pt x="198924" y="56683"/>
                      <a:pt x="210034" y="55912"/>
                    </a:cubicBezTo>
                    <a:cubicBezTo>
                      <a:pt x="220155" y="55302"/>
                      <a:pt x="230315" y="56007"/>
                      <a:pt x="240256" y="58007"/>
                    </a:cubicBezTo>
                    <a:cubicBezTo>
                      <a:pt x="250301" y="60179"/>
                      <a:pt x="259929" y="63979"/>
                      <a:pt x="268767" y="69247"/>
                    </a:cubicBezTo>
                    <a:cubicBezTo>
                      <a:pt x="277539" y="73647"/>
                      <a:pt x="285066" y="80200"/>
                      <a:pt x="290626" y="88297"/>
                    </a:cubicBezTo>
                    <a:cubicBezTo>
                      <a:pt x="294313" y="94231"/>
                      <a:pt x="295473" y="101403"/>
                      <a:pt x="293857" y="108204"/>
                    </a:cubicBezTo>
                    <a:cubicBezTo>
                      <a:pt x="291662" y="115662"/>
                      <a:pt x="287566" y="122425"/>
                      <a:pt x="281977" y="127825"/>
                    </a:cubicBezTo>
                    <a:cubicBezTo>
                      <a:pt x="274964" y="134826"/>
                      <a:pt x="267151" y="140960"/>
                      <a:pt x="258693" y="146113"/>
                    </a:cubicBezTo>
                    <a:lnTo>
                      <a:pt x="291006" y="165163"/>
                    </a:lnTo>
                    <a:lnTo>
                      <a:pt x="273424" y="175355"/>
                    </a:lnTo>
                    <a:lnTo>
                      <a:pt x="240826" y="156305"/>
                    </a:lnTo>
                    <a:cubicBezTo>
                      <a:pt x="225287" y="163944"/>
                      <a:pt x="209064" y="170069"/>
                      <a:pt x="192357" y="174593"/>
                    </a:cubicBezTo>
                    <a:cubicBezTo>
                      <a:pt x="174879" y="179508"/>
                      <a:pt x="157007" y="182880"/>
                      <a:pt x="138945" y="184690"/>
                    </a:cubicBezTo>
                    <a:lnTo>
                      <a:pt x="122124" y="154210"/>
                    </a:lnTo>
                    <a:cubicBezTo>
                      <a:pt x="126892" y="154133"/>
                      <a:pt x="131651" y="153781"/>
                      <a:pt x="136379" y="153162"/>
                    </a:cubicBezTo>
                    <a:cubicBezTo>
                      <a:pt x="142747" y="152400"/>
                      <a:pt x="149875" y="151162"/>
                      <a:pt x="157668" y="149447"/>
                    </a:cubicBezTo>
                    <a:cubicBezTo>
                      <a:pt x="165461" y="147733"/>
                      <a:pt x="173824" y="145637"/>
                      <a:pt x="182473" y="143161"/>
                    </a:cubicBezTo>
                    <a:cubicBezTo>
                      <a:pt x="190988" y="140589"/>
                      <a:pt x="199313" y="137408"/>
                      <a:pt x="207373" y="133636"/>
                    </a:cubicBezTo>
                    <a:lnTo>
                      <a:pt x="156812" y="104394"/>
                    </a:lnTo>
                    <a:lnTo>
                      <a:pt x="150160" y="106775"/>
                    </a:lnTo>
                    <a:lnTo>
                      <a:pt x="143317" y="108871"/>
                    </a:lnTo>
                    <a:cubicBezTo>
                      <a:pt x="130582" y="113062"/>
                      <a:pt x="118892" y="116300"/>
                      <a:pt x="108343" y="118396"/>
                    </a:cubicBezTo>
                    <a:cubicBezTo>
                      <a:pt x="98545" y="120672"/>
                      <a:pt x="88552" y="122015"/>
                      <a:pt x="78501" y="122396"/>
                    </a:cubicBezTo>
                    <a:cubicBezTo>
                      <a:pt x="69686" y="122758"/>
                      <a:pt x="60862" y="121929"/>
                      <a:pt x="52271" y="119920"/>
                    </a:cubicBezTo>
                    <a:cubicBezTo>
                      <a:pt x="43701" y="117986"/>
                      <a:pt x="35469" y="114767"/>
                      <a:pt x="27846" y="110395"/>
                    </a:cubicBezTo>
                    <a:cubicBezTo>
                      <a:pt x="19529" y="106013"/>
                      <a:pt x="12316" y="99793"/>
                      <a:pt x="6748" y="92202"/>
                    </a:cubicBezTo>
                    <a:cubicBezTo>
                      <a:pt x="2599" y="86535"/>
                      <a:pt x="581" y="79591"/>
                      <a:pt x="1045" y="72580"/>
                    </a:cubicBezTo>
                    <a:cubicBezTo>
                      <a:pt x="1772" y="65303"/>
                      <a:pt x="4652" y="58398"/>
                      <a:pt x="9314" y="52768"/>
                    </a:cubicBezTo>
                    <a:cubicBezTo>
                      <a:pt x="15159" y="45386"/>
                      <a:pt x="22117" y="38957"/>
                      <a:pt x="29937" y="33718"/>
                    </a:cubicBezTo>
                    <a:lnTo>
                      <a:pt x="0" y="16383"/>
                    </a:lnTo>
                    <a:lnTo>
                      <a:pt x="17582" y="6763"/>
                    </a:lnTo>
                    <a:lnTo>
                      <a:pt x="47044" y="24003"/>
                    </a:lnTo>
                    <a:cubicBezTo>
                      <a:pt x="60959" y="17069"/>
                      <a:pt x="75586" y="11668"/>
                      <a:pt x="90666" y="7906"/>
                    </a:cubicBezTo>
                    <a:cubicBezTo>
                      <a:pt x="105011" y="4286"/>
                      <a:pt x="119585" y="1638"/>
                      <a:pt x="134288" y="0"/>
                    </a:cubicBezTo>
                    <a:close/>
                    <a:moveTo>
                      <a:pt x="62915" y="82677"/>
                    </a:moveTo>
                    <a:cubicBezTo>
                      <a:pt x="69578" y="86553"/>
                      <a:pt x="77297" y="88220"/>
                      <a:pt x="84964" y="87439"/>
                    </a:cubicBezTo>
                    <a:cubicBezTo>
                      <a:pt x="95249" y="86268"/>
                      <a:pt x="105380" y="84001"/>
                      <a:pt x="115186" y="80677"/>
                    </a:cubicBezTo>
                    <a:lnTo>
                      <a:pt x="67667" y="53149"/>
                    </a:lnTo>
                    <a:cubicBezTo>
                      <a:pt x="50180" y="64579"/>
                      <a:pt x="48659" y="74390"/>
                      <a:pt x="62915" y="82677"/>
                    </a:cubicBezTo>
                    <a:close/>
                    <a:moveTo>
                      <a:pt x="229802" y="96679"/>
                    </a:moveTo>
                    <a:cubicBezTo>
                      <a:pt x="222531" y="92678"/>
                      <a:pt x="214149" y="91173"/>
                      <a:pt x="205947" y="92392"/>
                    </a:cubicBezTo>
                    <a:cubicBezTo>
                      <a:pt x="194695" y="93850"/>
                      <a:pt x="183594" y="96307"/>
                      <a:pt x="172779" y="99727"/>
                    </a:cubicBezTo>
                    <a:lnTo>
                      <a:pt x="220298" y="127063"/>
                    </a:lnTo>
                    <a:cubicBezTo>
                      <a:pt x="240379" y="114681"/>
                      <a:pt x="243554" y="104556"/>
                      <a:pt x="229802" y="96679"/>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0" name="Google Shape;1228;p27"/>
            <p:cNvGrpSpPr/>
            <p:nvPr/>
          </p:nvGrpSpPr>
          <p:grpSpPr>
            <a:xfrm>
              <a:off x="2692590" y="3093401"/>
              <a:ext cx="883852" cy="621030"/>
              <a:chOff x="4502215" y="3835526"/>
              <a:chExt cx="883852" cy="621030"/>
            </a:xfrm>
          </p:grpSpPr>
          <p:sp>
            <p:nvSpPr>
              <p:cNvPr id="462" name="Google Shape;1229;p27"/>
              <p:cNvSpPr/>
              <p:nvPr/>
            </p:nvSpPr>
            <p:spPr>
              <a:xfrm>
                <a:off x="4502215" y="3945064"/>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3" name="Google Shape;1230;p27"/>
              <p:cNvSpPr/>
              <p:nvPr/>
            </p:nvSpPr>
            <p:spPr>
              <a:xfrm>
                <a:off x="4502310" y="4088225"/>
                <a:ext cx="87339" cy="116490"/>
              </a:xfrm>
              <a:custGeom>
                <a:avLst/>
                <a:gdLst/>
                <a:ahLst/>
                <a:cxnLst/>
                <a:rect l="l" t="t" r="r" b="b"/>
                <a:pathLst>
                  <a:path w="87339" h="116490" extrusionOk="0">
                    <a:moveTo>
                      <a:pt x="0" y="116491"/>
                    </a:moveTo>
                    <a:lnTo>
                      <a:pt x="0" y="0"/>
                    </a:lnTo>
                    <a:lnTo>
                      <a:pt x="87340" y="77915"/>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4" name="Google Shape;1231;p27"/>
              <p:cNvSpPr/>
              <p:nvPr/>
            </p:nvSpPr>
            <p:spPr>
              <a:xfrm>
                <a:off x="5319540" y="4091273"/>
                <a:ext cx="66526" cy="157067"/>
              </a:xfrm>
              <a:custGeom>
                <a:avLst/>
                <a:gdLst/>
                <a:ahLst/>
                <a:cxnLst/>
                <a:rect l="l" t="t" r="r" b="b"/>
                <a:pathLst>
                  <a:path w="66526" h="157067" extrusionOk="0">
                    <a:moveTo>
                      <a:pt x="66527" y="0"/>
                    </a:moveTo>
                    <a:lnTo>
                      <a:pt x="66527" y="109538"/>
                    </a:lnTo>
                    <a:lnTo>
                      <a:pt x="21859" y="157067"/>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5" name="Google Shape;1232;p27"/>
              <p:cNvSpPr/>
              <p:nvPr/>
            </p:nvSpPr>
            <p:spPr>
              <a:xfrm>
                <a:off x="4502215" y="3835526"/>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6" name="Google Shape;1233;p27"/>
              <p:cNvSpPr/>
              <p:nvPr/>
            </p:nvSpPr>
            <p:spPr>
              <a:xfrm>
                <a:off x="4627912" y="3905130"/>
                <a:ext cx="632610" cy="366117"/>
              </a:xfrm>
              <a:custGeom>
                <a:avLst/>
                <a:gdLst/>
                <a:ahLst/>
                <a:cxnLst/>
                <a:rect l="l" t="t" r="r" b="b"/>
                <a:pathLst>
                  <a:path w="632610" h="366117" extrusionOk="0">
                    <a:moveTo>
                      <a:pt x="632040" y="194048"/>
                    </a:moveTo>
                    <a:cubicBezTo>
                      <a:pt x="627573" y="237101"/>
                      <a:pt x="596971" y="279773"/>
                      <a:pt x="539948" y="312539"/>
                    </a:cubicBezTo>
                    <a:cubicBezTo>
                      <a:pt x="416399" y="383977"/>
                      <a:pt x="216059" y="383977"/>
                      <a:pt x="92510" y="312539"/>
                    </a:cubicBezTo>
                    <a:cubicBezTo>
                      <a:pt x="35487" y="279487"/>
                      <a:pt x="4980" y="237101"/>
                      <a:pt x="608" y="194048"/>
                    </a:cubicBezTo>
                    <a:cubicBezTo>
                      <a:pt x="-4809" y="143661"/>
                      <a:pt x="25983" y="92131"/>
                      <a:pt x="92510" y="53650"/>
                    </a:cubicBezTo>
                    <a:cubicBezTo>
                      <a:pt x="216059" y="-17883"/>
                      <a:pt x="416399" y="-17883"/>
                      <a:pt x="539948" y="53650"/>
                    </a:cubicBezTo>
                    <a:cubicBezTo>
                      <a:pt x="606570" y="92131"/>
                      <a:pt x="637267" y="143661"/>
                      <a:pt x="632040"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7" name="Google Shape;1234;p27"/>
              <p:cNvSpPr/>
              <p:nvPr/>
            </p:nvSpPr>
            <p:spPr>
              <a:xfrm>
                <a:off x="4628520" y="3927038"/>
                <a:ext cx="631431" cy="344209"/>
              </a:xfrm>
              <a:custGeom>
                <a:avLst/>
                <a:gdLst/>
                <a:ahLst/>
                <a:cxnLst/>
                <a:rect l="l" t="t" r="r" b="b"/>
                <a:pathLst>
                  <a:path w="631431" h="344209" extrusionOk="0">
                    <a:moveTo>
                      <a:pt x="631432" y="172140"/>
                    </a:moveTo>
                    <a:cubicBezTo>
                      <a:pt x="626965" y="215194"/>
                      <a:pt x="596363" y="257865"/>
                      <a:pt x="539340" y="290631"/>
                    </a:cubicBezTo>
                    <a:cubicBezTo>
                      <a:pt x="415791" y="362069"/>
                      <a:pt x="215451" y="362069"/>
                      <a:pt x="91902" y="290631"/>
                    </a:cubicBezTo>
                    <a:cubicBezTo>
                      <a:pt x="34879" y="257580"/>
                      <a:pt x="4372" y="215194"/>
                      <a:pt x="0" y="172140"/>
                    </a:cubicBezTo>
                    <a:cubicBezTo>
                      <a:pt x="4372" y="129087"/>
                      <a:pt x="34974" y="86415"/>
                      <a:pt x="91902" y="53650"/>
                    </a:cubicBezTo>
                    <a:cubicBezTo>
                      <a:pt x="215451" y="-17883"/>
                      <a:pt x="415791" y="-17883"/>
                      <a:pt x="539340" y="53650"/>
                    </a:cubicBezTo>
                    <a:cubicBezTo>
                      <a:pt x="596363" y="86606"/>
                      <a:pt x="626965" y="129087"/>
                      <a:pt x="631432" y="172140"/>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8" name="Google Shape;1235;p27"/>
              <p:cNvSpPr/>
              <p:nvPr/>
            </p:nvSpPr>
            <p:spPr>
              <a:xfrm>
                <a:off x="4789989" y="4009739"/>
                <a:ext cx="294525" cy="184880"/>
              </a:xfrm>
              <a:custGeom>
                <a:avLst/>
                <a:gdLst/>
                <a:ahLst/>
                <a:cxnLst/>
                <a:rect l="l" t="t" r="r" b="b"/>
                <a:pathLst>
                  <a:path w="294525" h="184880" extrusionOk="0">
                    <a:moveTo>
                      <a:pt x="149495" y="29528"/>
                    </a:moveTo>
                    <a:cubicBezTo>
                      <a:pt x="145608" y="29518"/>
                      <a:pt x="141730" y="29832"/>
                      <a:pt x="137900" y="30480"/>
                    </a:cubicBezTo>
                    <a:cubicBezTo>
                      <a:pt x="132768" y="31147"/>
                      <a:pt x="126876" y="32195"/>
                      <a:pt x="120413" y="33623"/>
                    </a:cubicBezTo>
                    <a:cubicBezTo>
                      <a:pt x="113950" y="35052"/>
                      <a:pt x="107298" y="36671"/>
                      <a:pt x="100360" y="38767"/>
                    </a:cubicBezTo>
                    <a:cubicBezTo>
                      <a:pt x="93573" y="40815"/>
                      <a:pt x="86937" y="43329"/>
                      <a:pt x="80497" y="46291"/>
                    </a:cubicBezTo>
                    <a:lnTo>
                      <a:pt x="131342" y="75724"/>
                    </a:lnTo>
                    <a:lnTo>
                      <a:pt x="140371" y="72485"/>
                    </a:lnTo>
                    <a:cubicBezTo>
                      <a:pt x="153296" y="68199"/>
                      <a:pt x="165556" y="64579"/>
                      <a:pt x="176960" y="61531"/>
                    </a:cubicBezTo>
                    <a:cubicBezTo>
                      <a:pt x="187728" y="58693"/>
                      <a:pt x="198734" y="56874"/>
                      <a:pt x="209844" y="56102"/>
                    </a:cubicBezTo>
                    <a:cubicBezTo>
                      <a:pt x="219994" y="55493"/>
                      <a:pt x="230191" y="56197"/>
                      <a:pt x="240161" y="58198"/>
                    </a:cubicBezTo>
                    <a:cubicBezTo>
                      <a:pt x="250206" y="60370"/>
                      <a:pt x="259833" y="64170"/>
                      <a:pt x="268672" y="69437"/>
                    </a:cubicBezTo>
                    <a:cubicBezTo>
                      <a:pt x="277444" y="73838"/>
                      <a:pt x="284971" y="80391"/>
                      <a:pt x="290531" y="88487"/>
                    </a:cubicBezTo>
                    <a:cubicBezTo>
                      <a:pt x="294294" y="94355"/>
                      <a:pt x="295463" y="101527"/>
                      <a:pt x="293762" y="108299"/>
                    </a:cubicBezTo>
                    <a:cubicBezTo>
                      <a:pt x="291633" y="115814"/>
                      <a:pt x="287528" y="122625"/>
                      <a:pt x="281882" y="128016"/>
                    </a:cubicBezTo>
                    <a:cubicBezTo>
                      <a:pt x="274906" y="135017"/>
                      <a:pt x="267123" y="141161"/>
                      <a:pt x="258693" y="146304"/>
                    </a:cubicBezTo>
                    <a:lnTo>
                      <a:pt x="291006" y="165354"/>
                    </a:lnTo>
                    <a:lnTo>
                      <a:pt x="273329" y="175546"/>
                    </a:lnTo>
                    <a:lnTo>
                      <a:pt x="240731" y="156496"/>
                    </a:lnTo>
                    <a:cubicBezTo>
                      <a:pt x="225211" y="164163"/>
                      <a:pt x="208979" y="170288"/>
                      <a:pt x="192262" y="174784"/>
                    </a:cubicBezTo>
                    <a:cubicBezTo>
                      <a:pt x="174775" y="179661"/>
                      <a:pt x="156907" y="183032"/>
                      <a:pt x="138850" y="184880"/>
                    </a:cubicBezTo>
                    <a:lnTo>
                      <a:pt x="121839" y="154210"/>
                    </a:lnTo>
                    <a:cubicBezTo>
                      <a:pt x="124975" y="154210"/>
                      <a:pt x="129727" y="154210"/>
                      <a:pt x="136094" y="153162"/>
                    </a:cubicBezTo>
                    <a:cubicBezTo>
                      <a:pt x="142462" y="152114"/>
                      <a:pt x="149495" y="151162"/>
                      <a:pt x="157383" y="149447"/>
                    </a:cubicBezTo>
                    <a:cubicBezTo>
                      <a:pt x="165271" y="147733"/>
                      <a:pt x="173444" y="145637"/>
                      <a:pt x="182188" y="143161"/>
                    </a:cubicBezTo>
                    <a:cubicBezTo>
                      <a:pt x="190684" y="140608"/>
                      <a:pt x="198971" y="137427"/>
                      <a:pt x="206992" y="133636"/>
                    </a:cubicBezTo>
                    <a:lnTo>
                      <a:pt x="156907" y="105061"/>
                    </a:lnTo>
                    <a:cubicBezTo>
                      <a:pt x="154722" y="105918"/>
                      <a:pt x="152536" y="106680"/>
                      <a:pt x="150255" y="107347"/>
                    </a:cubicBezTo>
                    <a:lnTo>
                      <a:pt x="143317" y="109538"/>
                    </a:lnTo>
                    <a:cubicBezTo>
                      <a:pt x="130582" y="113729"/>
                      <a:pt x="118987" y="116967"/>
                      <a:pt x="108343" y="119063"/>
                    </a:cubicBezTo>
                    <a:cubicBezTo>
                      <a:pt x="98577" y="121339"/>
                      <a:pt x="88616" y="122682"/>
                      <a:pt x="78596" y="123063"/>
                    </a:cubicBezTo>
                    <a:cubicBezTo>
                      <a:pt x="69750" y="123425"/>
                      <a:pt x="60896" y="122587"/>
                      <a:pt x="52271" y="120587"/>
                    </a:cubicBezTo>
                    <a:cubicBezTo>
                      <a:pt x="43732" y="118643"/>
                      <a:pt x="35532" y="115433"/>
                      <a:pt x="27941" y="111062"/>
                    </a:cubicBezTo>
                    <a:cubicBezTo>
                      <a:pt x="19600" y="106671"/>
                      <a:pt x="12355" y="100460"/>
                      <a:pt x="6748" y="92869"/>
                    </a:cubicBezTo>
                    <a:cubicBezTo>
                      <a:pt x="2692" y="87163"/>
                      <a:pt x="682" y="80248"/>
                      <a:pt x="1045" y="73247"/>
                    </a:cubicBezTo>
                    <a:cubicBezTo>
                      <a:pt x="1772" y="65951"/>
                      <a:pt x="4687" y="59036"/>
                      <a:pt x="9409" y="53435"/>
                    </a:cubicBezTo>
                    <a:cubicBezTo>
                      <a:pt x="15216" y="46053"/>
                      <a:pt x="22143" y="39624"/>
                      <a:pt x="29937" y="34385"/>
                    </a:cubicBezTo>
                    <a:lnTo>
                      <a:pt x="0" y="17050"/>
                    </a:lnTo>
                    <a:lnTo>
                      <a:pt x="17677" y="6858"/>
                    </a:lnTo>
                    <a:lnTo>
                      <a:pt x="47329" y="24003"/>
                    </a:lnTo>
                    <a:cubicBezTo>
                      <a:pt x="61238" y="17050"/>
                      <a:pt x="75867" y="11659"/>
                      <a:pt x="90951" y="7906"/>
                    </a:cubicBezTo>
                    <a:cubicBezTo>
                      <a:pt x="105292" y="4267"/>
                      <a:pt x="119868" y="1629"/>
                      <a:pt x="134574" y="0"/>
                    </a:cubicBezTo>
                    <a:close/>
                    <a:moveTo>
                      <a:pt x="63200" y="82868"/>
                    </a:moveTo>
                    <a:cubicBezTo>
                      <a:pt x="69834" y="86735"/>
                      <a:pt x="77518" y="88402"/>
                      <a:pt x="85154" y="87630"/>
                    </a:cubicBezTo>
                    <a:cubicBezTo>
                      <a:pt x="95470" y="86458"/>
                      <a:pt x="105633" y="84191"/>
                      <a:pt x="115471" y="80867"/>
                    </a:cubicBezTo>
                    <a:lnTo>
                      <a:pt x="67952" y="53340"/>
                    </a:lnTo>
                    <a:cubicBezTo>
                      <a:pt x="50465" y="64770"/>
                      <a:pt x="48849" y="74581"/>
                      <a:pt x="63200" y="82868"/>
                    </a:cubicBezTo>
                    <a:close/>
                    <a:moveTo>
                      <a:pt x="229992" y="96774"/>
                    </a:moveTo>
                    <a:cubicBezTo>
                      <a:pt x="222740" y="92831"/>
                      <a:pt x="214396" y="91354"/>
                      <a:pt x="206232" y="92583"/>
                    </a:cubicBezTo>
                    <a:cubicBezTo>
                      <a:pt x="194951" y="94050"/>
                      <a:pt x="183822" y="96507"/>
                      <a:pt x="172969" y="99917"/>
                    </a:cubicBezTo>
                    <a:lnTo>
                      <a:pt x="220488" y="127254"/>
                    </a:lnTo>
                    <a:cubicBezTo>
                      <a:pt x="240446" y="114586"/>
                      <a:pt x="243677" y="105061"/>
                      <a:pt x="229992" y="9677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9" name="Google Shape;1236;p27"/>
              <p:cNvSpPr/>
              <p:nvPr/>
            </p:nvSpPr>
            <p:spPr>
              <a:xfrm>
                <a:off x="4912208" y="4146994"/>
                <a:ext cx="19007" cy="25526"/>
              </a:xfrm>
              <a:custGeom>
                <a:avLst/>
                <a:gdLst/>
                <a:ahLst/>
                <a:cxnLst/>
                <a:rect l="l" t="t" r="r" b="b"/>
                <a:pathLst>
                  <a:path w="19007" h="25526" extrusionOk="0">
                    <a:moveTo>
                      <a:pt x="0" y="17145"/>
                    </a:moveTo>
                    <a:cubicBezTo>
                      <a:pt x="0" y="15907"/>
                      <a:pt x="0" y="0"/>
                      <a:pt x="0" y="0"/>
                    </a:cubicBezTo>
                    <a:lnTo>
                      <a:pt x="19008" y="12478"/>
                    </a:lnTo>
                    <a:lnTo>
                      <a:pt x="10549"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0" name="Google Shape;1237;p27"/>
              <p:cNvSpPr/>
              <p:nvPr/>
            </p:nvSpPr>
            <p:spPr>
              <a:xfrm>
                <a:off x="5039369" y="4157852"/>
                <a:ext cx="42006" cy="19716"/>
              </a:xfrm>
              <a:custGeom>
                <a:avLst/>
                <a:gdLst/>
                <a:ahLst/>
                <a:cxnLst/>
                <a:rect l="l" t="t" r="r" b="b"/>
                <a:pathLst>
                  <a:path w="42006" h="19716" extrusionOk="0">
                    <a:moveTo>
                      <a:pt x="42007" y="17145"/>
                    </a:moveTo>
                    <a:lnTo>
                      <a:pt x="42007" y="0"/>
                    </a:lnTo>
                    <a:lnTo>
                      <a:pt x="0" y="3238"/>
                    </a:lnTo>
                    <a:lnTo>
                      <a:pt x="24140" y="19717"/>
                    </a:lnTo>
                    <a:lnTo>
                      <a:pt x="42007"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1" name="Google Shape;1238;p27"/>
              <p:cNvSpPr/>
              <p:nvPr/>
            </p:nvSpPr>
            <p:spPr>
              <a:xfrm>
                <a:off x="5053434" y="4094702"/>
                <a:ext cx="31457" cy="17335"/>
              </a:xfrm>
              <a:custGeom>
                <a:avLst/>
                <a:gdLst/>
                <a:ahLst/>
                <a:cxnLst/>
                <a:rect l="l" t="t" r="r" b="b"/>
                <a:pathLst>
                  <a:path w="31457" h="17335" extrusionOk="0">
                    <a:moveTo>
                      <a:pt x="31458" y="17335"/>
                    </a:moveTo>
                    <a:lnTo>
                      <a:pt x="31458" y="0"/>
                    </a:lnTo>
                    <a:lnTo>
                      <a:pt x="0" y="11334"/>
                    </a:lnTo>
                    <a:lnTo>
                      <a:pt x="31458" y="1733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2" name="Google Shape;1239;p27"/>
              <p:cNvSpPr/>
              <p:nvPr/>
            </p:nvSpPr>
            <p:spPr>
              <a:xfrm>
                <a:off x="4954595" y="4101083"/>
                <a:ext cx="47423" cy="33051"/>
              </a:xfrm>
              <a:custGeom>
                <a:avLst/>
                <a:gdLst/>
                <a:ahLst/>
                <a:cxnLst/>
                <a:rect l="l" t="t" r="r" b="b"/>
                <a:pathLst>
                  <a:path w="47423" h="33051" extrusionOk="0">
                    <a:moveTo>
                      <a:pt x="0" y="10001"/>
                    </a:moveTo>
                    <a:lnTo>
                      <a:pt x="10454" y="0"/>
                    </a:lnTo>
                    <a:lnTo>
                      <a:pt x="47424" y="25527"/>
                    </a:lnTo>
                    <a:lnTo>
                      <a:pt x="45143" y="33052"/>
                    </a:lnTo>
                    <a:cubicBezTo>
                      <a:pt x="45143" y="33052"/>
                      <a:pt x="17582" y="21431"/>
                      <a:pt x="16632" y="2076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3" name="Google Shape;1240;p27"/>
              <p:cNvSpPr/>
              <p:nvPr/>
            </p:nvSpPr>
            <p:spPr>
              <a:xfrm>
                <a:off x="4858036" y="4045839"/>
                <a:ext cx="59018" cy="38957"/>
              </a:xfrm>
              <a:custGeom>
                <a:avLst/>
                <a:gdLst/>
                <a:ahLst/>
                <a:cxnLst/>
                <a:rect l="l" t="t" r="r" b="b"/>
                <a:pathLst>
                  <a:path w="59018" h="38957" extrusionOk="0">
                    <a:moveTo>
                      <a:pt x="0" y="11144"/>
                    </a:moveTo>
                    <a:lnTo>
                      <a:pt x="48945" y="38957"/>
                    </a:lnTo>
                    <a:lnTo>
                      <a:pt x="59019" y="31718"/>
                    </a:lnTo>
                    <a:cubicBezTo>
                      <a:pt x="59019" y="31718"/>
                      <a:pt x="52841" y="24574"/>
                      <a:pt x="52366" y="23908"/>
                    </a:cubicBezTo>
                    <a:cubicBezTo>
                      <a:pt x="47964" y="18878"/>
                      <a:pt x="42800" y="14573"/>
                      <a:pt x="37065" y="11144"/>
                    </a:cubicBezTo>
                    <a:cubicBezTo>
                      <a:pt x="33453" y="10477"/>
                      <a:pt x="10264" y="0"/>
                      <a:pt x="10264"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4" name="Google Shape;1241;p27"/>
              <p:cNvSpPr/>
              <p:nvPr/>
            </p:nvSpPr>
            <p:spPr>
              <a:xfrm>
                <a:off x="4912208" y="4014787"/>
                <a:ext cx="27275" cy="24479"/>
              </a:xfrm>
              <a:custGeom>
                <a:avLst/>
                <a:gdLst/>
                <a:ahLst/>
                <a:cxnLst/>
                <a:rect l="l" t="t" r="r" b="b"/>
                <a:pathLst>
                  <a:path w="27275" h="24479" extrusionOk="0">
                    <a:moveTo>
                      <a:pt x="27276" y="24479"/>
                    </a:moveTo>
                    <a:lnTo>
                      <a:pt x="27276" y="7334"/>
                    </a:lnTo>
                    <a:lnTo>
                      <a:pt x="4752" y="0"/>
                    </a:lnTo>
                    <a:lnTo>
                      <a:pt x="0" y="13430"/>
                    </a:lnTo>
                    <a:lnTo>
                      <a:pt x="1140" y="19621"/>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5" name="Google Shape;1242;p27"/>
              <p:cNvSpPr/>
              <p:nvPr/>
            </p:nvSpPr>
            <p:spPr>
              <a:xfrm>
                <a:off x="4789989" y="4009643"/>
                <a:ext cx="26135" cy="19526"/>
              </a:xfrm>
              <a:custGeom>
                <a:avLst/>
                <a:gdLst/>
                <a:ahLst/>
                <a:cxnLst/>
                <a:rect l="l" t="t" r="r" b="b"/>
                <a:pathLst>
                  <a:path w="26135" h="19526" extrusionOk="0">
                    <a:moveTo>
                      <a:pt x="0" y="17240"/>
                    </a:moveTo>
                    <a:lnTo>
                      <a:pt x="0" y="0"/>
                    </a:lnTo>
                    <a:lnTo>
                      <a:pt x="26135" y="2858"/>
                    </a:lnTo>
                    <a:lnTo>
                      <a:pt x="17677" y="19526"/>
                    </a:lnTo>
                    <a:lnTo>
                      <a:pt x="0" y="1724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6" name="Google Shape;1243;p27"/>
              <p:cNvSpPr/>
              <p:nvPr/>
            </p:nvSpPr>
            <p:spPr>
              <a:xfrm>
                <a:off x="4790940" y="4067175"/>
                <a:ext cx="29936" cy="30289"/>
              </a:xfrm>
              <a:custGeom>
                <a:avLst/>
                <a:gdLst/>
                <a:ahLst/>
                <a:cxnLst/>
                <a:rect l="l" t="t" r="r" b="b"/>
                <a:pathLst>
                  <a:path w="29936" h="30289" extrusionOk="0">
                    <a:moveTo>
                      <a:pt x="0" y="18002"/>
                    </a:moveTo>
                    <a:lnTo>
                      <a:pt x="0" y="0"/>
                    </a:lnTo>
                    <a:lnTo>
                      <a:pt x="29937" y="0"/>
                    </a:lnTo>
                    <a:lnTo>
                      <a:pt x="22619" y="16002"/>
                    </a:lnTo>
                    <a:lnTo>
                      <a:pt x="9694" y="3028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7" name="Google Shape;1244;p27"/>
              <p:cNvSpPr/>
              <p:nvPr/>
            </p:nvSpPr>
            <p:spPr>
              <a:xfrm>
                <a:off x="4789989" y="3992594"/>
                <a:ext cx="294519" cy="184499"/>
              </a:xfrm>
              <a:custGeom>
                <a:avLst/>
                <a:gdLst/>
                <a:ahLst/>
                <a:cxnLst/>
                <a:rect l="l" t="t" r="r" b="b"/>
                <a:pathLst>
                  <a:path w="294519" h="184499" extrusionOk="0">
                    <a:moveTo>
                      <a:pt x="149495" y="29527"/>
                    </a:moveTo>
                    <a:cubicBezTo>
                      <a:pt x="145608" y="29470"/>
                      <a:pt x="141730" y="29756"/>
                      <a:pt x="137900" y="30384"/>
                    </a:cubicBezTo>
                    <a:cubicBezTo>
                      <a:pt x="132768" y="31147"/>
                      <a:pt x="126876" y="32194"/>
                      <a:pt x="120413" y="33528"/>
                    </a:cubicBezTo>
                    <a:cubicBezTo>
                      <a:pt x="113950" y="34861"/>
                      <a:pt x="107298" y="36671"/>
                      <a:pt x="100360" y="38767"/>
                    </a:cubicBezTo>
                    <a:cubicBezTo>
                      <a:pt x="93559" y="40767"/>
                      <a:pt x="86920" y="43281"/>
                      <a:pt x="80497" y="46291"/>
                    </a:cubicBezTo>
                    <a:lnTo>
                      <a:pt x="131342" y="75724"/>
                    </a:lnTo>
                    <a:lnTo>
                      <a:pt x="140371" y="72485"/>
                    </a:lnTo>
                    <a:cubicBezTo>
                      <a:pt x="153296" y="68199"/>
                      <a:pt x="165556" y="64484"/>
                      <a:pt x="176960" y="61531"/>
                    </a:cubicBezTo>
                    <a:cubicBezTo>
                      <a:pt x="187709" y="58607"/>
                      <a:pt x="198724" y="56788"/>
                      <a:pt x="209844" y="56102"/>
                    </a:cubicBezTo>
                    <a:cubicBezTo>
                      <a:pt x="219994" y="55407"/>
                      <a:pt x="230191" y="56083"/>
                      <a:pt x="240161" y="58102"/>
                    </a:cubicBezTo>
                    <a:cubicBezTo>
                      <a:pt x="250206" y="60350"/>
                      <a:pt x="259824" y="64179"/>
                      <a:pt x="268672" y="69437"/>
                    </a:cubicBezTo>
                    <a:cubicBezTo>
                      <a:pt x="277454" y="73828"/>
                      <a:pt x="284971" y="80381"/>
                      <a:pt x="290531" y="88487"/>
                    </a:cubicBezTo>
                    <a:cubicBezTo>
                      <a:pt x="294285" y="94392"/>
                      <a:pt x="295454" y="101594"/>
                      <a:pt x="293762" y="108394"/>
                    </a:cubicBezTo>
                    <a:cubicBezTo>
                      <a:pt x="291624" y="115881"/>
                      <a:pt x="287518" y="122663"/>
                      <a:pt x="281882" y="128016"/>
                    </a:cubicBezTo>
                    <a:cubicBezTo>
                      <a:pt x="274906" y="135045"/>
                      <a:pt x="267123" y="141218"/>
                      <a:pt x="258693" y="146399"/>
                    </a:cubicBezTo>
                    <a:lnTo>
                      <a:pt x="291006" y="165449"/>
                    </a:lnTo>
                    <a:lnTo>
                      <a:pt x="273329" y="175641"/>
                    </a:lnTo>
                    <a:lnTo>
                      <a:pt x="240731" y="156591"/>
                    </a:lnTo>
                    <a:cubicBezTo>
                      <a:pt x="225230" y="164335"/>
                      <a:pt x="208988" y="170488"/>
                      <a:pt x="192262" y="174974"/>
                    </a:cubicBezTo>
                    <a:cubicBezTo>
                      <a:pt x="174756" y="179661"/>
                      <a:pt x="156888" y="182842"/>
                      <a:pt x="138850" y="184499"/>
                    </a:cubicBezTo>
                    <a:lnTo>
                      <a:pt x="121839" y="153924"/>
                    </a:lnTo>
                    <a:cubicBezTo>
                      <a:pt x="126609" y="153800"/>
                      <a:pt x="131371" y="153419"/>
                      <a:pt x="136094" y="152781"/>
                    </a:cubicBezTo>
                    <a:cubicBezTo>
                      <a:pt x="143251" y="151962"/>
                      <a:pt x="150359" y="150752"/>
                      <a:pt x="157383" y="149161"/>
                    </a:cubicBezTo>
                    <a:cubicBezTo>
                      <a:pt x="165176" y="147447"/>
                      <a:pt x="173444" y="145351"/>
                      <a:pt x="182188" y="142780"/>
                    </a:cubicBezTo>
                    <a:cubicBezTo>
                      <a:pt x="190684" y="140227"/>
                      <a:pt x="198971" y="137046"/>
                      <a:pt x="206992" y="133255"/>
                    </a:cubicBezTo>
                    <a:lnTo>
                      <a:pt x="156527" y="104013"/>
                    </a:lnTo>
                    <a:lnTo>
                      <a:pt x="149875" y="106299"/>
                    </a:lnTo>
                    <a:lnTo>
                      <a:pt x="142937" y="108394"/>
                    </a:lnTo>
                    <a:cubicBezTo>
                      <a:pt x="130202" y="112585"/>
                      <a:pt x="118607" y="115919"/>
                      <a:pt x="107963" y="117919"/>
                    </a:cubicBezTo>
                    <a:cubicBezTo>
                      <a:pt x="98197" y="120196"/>
                      <a:pt x="88236" y="121539"/>
                      <a:pt x="78216" y="121920"/>
                    </a:cubicBezTo>
                    <a:cubicBezTo>
                      <a:pt x="69371" y="122234"/>
                      <a:pt x="60523" y="121396"/>
                      <a:pt x="51891" y="119443"/>
                    </a:cubicBezTo>
                    <a:cubicBezTo>
                      <a:pt x="43365" y="117462"/>
                      <a:pt x="35170" y="114252"/>
                      <a:pt x="27561" y="109918"/>
                    </a:cubicBezTo>
                    <a:cubicBezTo>
                      <a:pt x="19239" y="105499"/>
                      <a:pt x="12000" y="99288"/>
                      <a:pt x="6368" y="91726"/>
                    </a:cubicBezTo>
                    <a:cubicBezTo>
                      <a:pt x="2298" y="85992"/>
                      <a:pt x="288" y="79038"/>
                      <a:pt x="665" y="72009"/>
                    </a:cubicBezTo>
                    <a:cubicBezTo>
                      <a:pt x="1409" y="64741"/>
                      <a:pt x="4324" y="57874"/>
                      <a:pt x="9029" y="52292"/>
                    </a:cubicBezTo>
                    <a:cubicBezTo>
                      <a:pt x="14865" y="44929"/>
                      <a:pt x="21787" y="38510"/>
                      <a:pt x="29557" y="33242"/>
                    </a:cubicBezTo>
                    <a:lnTo>
                      <a:pt x="0" y="17431"/>
                    </a:lnTo>
                    <a:lnTo>
                      <a:pt x="17677" y="7239"/>
                    </a:lnTo>
                    <a:lnTo>
                      <a:pt x="47329" y="24384"/>
                    </a:lnTo>
                    <a:cubicBezTo>
                      <a:pt x="61240" y="17345"/>
                      <a:pt x="75864" y="11820"/>
                      <a:pt x="90951" y="7906"/>
                    </a:cubicBezTo>
                    <a:cubicBezTo>
                      <a:pt x="105283" y="4220"/>
                      <a:pt x="119862" y="1581"/>
                      <a:pt x="134574" y="0"/>
                    </a:cubicBezTo>
                    <a:close/>
                    <a:moveTo>
                      <a:pt x="63200" y="82867"/>
                    </a:moveTo>
                    <a:cubicBezTo>
                      <a:pt x="69850" y="86696"/>
                      <a:pt x="77520" y="88354"/>
                      <a:pt x="85154" y="87630"/>
                    </a:cubicBezTo>
                    <a:cubicBezTo>
                      <a:pt x="95480" y="86468"/>
                      <a:pt x="105647" y="84163"/>
                      <a:pt x="115471" y="80772"/>
                    </a:cubicBezTo>
                    <a:lnTo>
                      <a:pt x="67952" y="53245"/>
                    </a:lnTo>
                    <a:cubicBezTo>
                      <a:pt x="50465" y="65056"/>
                      <a:pt x="48849" y="74581"/>
                      <a:pt x="63200" y="82867"/>
                    </a:cubicBezTo>
                    <a:close/>
                    <a:moveTo>
                      <a:pt x="229992" y="96774"/>
                    </a:moveTo>
                    <a:cubicBezTo>
                      <a:pt x="222731" y="92840"/>
                      <a:pt x="214405" y="91335"/>
                      <a:pt x="206232" y="92488"/>
                    </a:cubicBezTo>
                    <a:cubicBezTo>
                      <a:pt x="194961" y="94002"/>
                      <a:pt x="183832" y="96460"/>
                      <a:pt x="172969" y="99822"/>
                    </a:cubicBezTo>
                    <a:lnTo>
                      <a:pt x="220488" y="127254"/>
                    </a:lnTo>
                    <a:cubicBezTo>
                      <a:pt x="240512" y="114871"/>
                      <a:pt x="243677" y="104708"/>
                      <a:pt x="229992" y="96774"/>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1" name="Google Shape;1245;p27"/>
            <p:cNvGrpSpPr/>
            <p:nvPr/>
          </p:nvGrpSpPr>
          <p:grpSpPr>
            <a:xfrm>
              <a:off x="2665504" y="2962052"/>
              <a:ext cx="883852" cy="621125"/>
              <a:chOff x="4475129" y="3704177"/>
              <a:chExt cx="883852" cy="621125"/>
            </a:xfrm>
          </p:grpSpPr>
          <p:sp>
            <p:nvSpPr>
              <p:cNvPr id="446" name="Google Shape;1246;p27"/>
              <p:cNvSpPr/>
              <p:nvPr/>
            </p:nvSpPr>
            <p:spPr>
              <a:xfrm>
                <a:off x="4475129" y="3813810"/>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7" name="Google Shape;1247;p27"/>
              <p:cNvSpPr/>
              <p:nvPr/>
            </p:nvSpPr>
            <p:spPr>
              <a:xfrm>
                <a:off x="4475224" y="3956875"/>
                <a:ext cx="87339" cy="116490"/>
              </a:xfrm>
              <a:custGeom>
                <a:avLst/>
                <a:gdLst/>
                <a:ahLst/>
                <a:cxnLst/>
                <a:rect l="l" t="t" r="r" b="b"/>
                <a:pathLst>
                  <a:path w="87339" h="116490" extrusionOk="0">
                    <a:moveTo>
                      <a:pt x="0" y="116491"/>
                    </a:moveTo>
                    <a:lnTo>
                      <a:pt x="0" y="0"/>
                    </a:lnTo>
                    <a:lnTo>
                      <a:pt x="87340" y="78009"/>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8" name="Google Shape;1248;p27"/>
              <p:cNvSpPr/>
              <p:nvPr/>
            </p:nvSpPr>
            <p:spPr>
              <a:xfrm>
                <a:off x="5292454" y="3959923"/>
                <a:ext cx="66431" cy="157162"/>
              </a:xfrm>
              <a:custGeom>
                <a:avLst/>
                <a:gdLst/>
                <a:ahLst/>
                <a:cxnLst/>
                <a:rect l="l" t="t" r="r" b="b"/>
                <a:pathLst>
                  <a:path w="66431" h="157162" extrusionOk="0">
                    <a:moveTo>
                      <a:pt x="66432" y="0"/>
                    </a:moveTo>
                    <a:lnTo>
                      <a:pt x="66432" y="109633"/>
                    </a:lnTo>
                    <a:lnTo>
                      <a:pt x="21859" y="157163"/>
                    </a:lnTo>
                    <a:lnTo>
                      <a:pt x="0" y="31623"/>
                    </a:lnTo>
                    <a:lnTo>
                      <a:pt x="66432"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9" name="Google Shape;1249;p27"/>
              <p:cNvSpPr/>
              <p:nvPr/>
            </p:nvSpPr>
            <p:spPr>
              <a:xfrm>
                <a:off x="4475129" y="3704177"/>
                <a:ext cx="883852" cy="511492"/>
              </a:xfrm>
              <a:custGeom>
                <a:avLst/>
                <a:gdLst/>
                <a:ahLst/>
                <a:cxnLst/>
                <a:rect l="l" t="t" r="r" b="b"/>
                <a:pathLst>
                  <a:path w="883852" h="511492" extrusionOk="0">
                    <a:moveTo>
                      <a:pt x="883852" y="255746"/>
                    </a:moveTo>
                    <a:cubicBezTo>
                      <a:pt x="883852" y="396991"/>
                      <a:pt x="685995" y="511492"/>
                      <a:pt x="441926" y="511492"/>
                    </a:cubicBezTo>
                    <a:cubicBezTo>
                      <a:pt x="197857" y="511492"/>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0" name="Google Shape;1250;p27"/>
              <p:cNvSpPr/>
              <p:nvPr/>
            </p:nvSpPr>
            <p:spPr>
              <a:xfrm>
                <a:off x="4600749" y="3773876"/>
                <a:ext cx="632686" cy="366022"/>
              </a:xfrm>
              <a:custGeom>
                <a:avLst/>
                <a:gdLst/>
                <a:ahLst/>
                <a:cxnLst/>
                <a:rect l="l" t="t" r="r" b="b"/>
                <a:pathLst>
                  <a:path w="632686" h="366022" extrusionOk="0">
                    <a:moveTo>
                      <a:pt x="632116" y="194048"/>
                    </a:moveTo>
                    <a:cubicBezTo>
                      <a:pt x="627555" y="237101"/>
                      <a:pt x="596952" y="279773"/>
                      <a:pt x="540025" y="312444"/>
                    </a:cubicBezTo>
                    <a:cubicBezTo>
                      <a:pt x="416475" y="383882"/>
                      <a:pt x="216136" y="383882"/>
                      <a:pt x="92586" y="312444"/>
                    </a:cubicBezTo>
                    <a:cubicBezTo>
                      <a:pt x="35564" y="279487"/>
                      <a:pt x="4962" y="237101"/>
                      <a:pt x="590" y="194048"/>
                    </a:cubicBezTo>
                    <a:cubicBezTo>
                      <a:pt x="-4732" y="143566"/>
                      <a:pt x="25965" y="92131"/>
                      <a:pt x="92586" y="53650"/>
                    </a:cubicBezTo>
                    <a:cubicBezTo>
                      <a:pt x="216136" y="-17883"/>
                      <a:pt x="416475" y="-17883"/>
                      <a:pt x="540025" y="53650"/>
                    </a:cubicBezTo>
                    <a:cubicBezTo>
                      <a:pt x="606646" y="92131"/>
                      <a:pt x="637343" y="143566"/>
                      <a:pt x="632116"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1" name="Google Shape;1251;p27"/>
              <p:cNvSpPr/>
              <p:nvPr/>
            </p:nvSpPr>
            <p:spPr>
              <a:xfrm>
                <a:off x="4601339" y="3795784"/>
                <a:ext cx="631526" cy="344114"/>
              </a:xfrm>
              <a:custGeom>
                <a:avLst/>
                <a:gdLst/>
                <a:ahLst/>
                <a:cxnLst/>
                <a:rect l="l" t="t" r="r" b="b"/>
                <a:pathLst>
                  <a:path w="631526" h="344114" extrusionOk="0">
                    <a:moveTo>
                      <a:pt x="631527" y="172140"/>
                    </a:moveTo>
                    <a:cubicBezTo>
                      <a:pt x="626965" y="215194"/>
                      <a:pt x="596363" y="257865"/>
                      <a:pt x="539435" y="290536"/>
                    </a:cubicBezTo>
                    <a:cubicBezTo>
                      <a:pt x="415886" y="361974"/>
                      <a:pt x="215546" y="361974"/>
                      <a:pt x="91997" y="290536"/>
                    </a:cubicBezTo>
                    <a:cubicBezTo>
                      <a:pt x="34974" y="257580"/>
                      <a:pt x="4372" y="215194"/>
                      <a:pt x="0" y="172140"/>
                    </a:cubicBezTo>
                    <a:cubicBezTo>
                      <a:pt x="4372" y="128992"/>
                      <a:pt x="35069" y="86415"/>
                      <a:pt x="91997" y="53650"/>
                    </a:cubicBezTo>
                    <a:cubicBezTo>
                      <a:pt x="215546" y="-17883"/>
                      <a:pt x="415886" y="-17883"/>
                      <a:pt x="539435" y="53650"/>
                    </a:cubicBezTo>
                    <a:cubicBezTo>
                      <a:pt x="596553" y="86606"/>
                      <a:pt x="626965" y="128992"/>
                      <a:pt x="631527" y="172140"/>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2" name="Google Shape;1252;p27"/>
              <p:cNvSpPr/>
              <p:nvPr/>
            </p:nvSpPr>
            <p:spPr>
              <a:xfrm>
                <a:off x="4762903" y="3878294"/>
                <a:ext cx="294875" cy="184975"/>
              </a:xfrm>
              <a:custGeom>
                <a:avLst/>
                <a:gdLst/>
                <a:ahLst/>
                <a:cxnLst/>
                <a:rect l="l" t="t" r="r" b="b"/>
                <a:pathLst>
                  <a:path w="294875" h="184975" extrusionOk="0">
                    <a:moveTo>
                      <a:pt x="149875" y="29718"/>
                    </a:moveTo>
                    <a:cubicBezTo>
                      <a:pt x="145992" y="29661"/>
                      <a:pt x="142113" y="29946"/>
                      <a:pt x="138280" y="30575"/>
                    </a:cubicBezTo>
                    <a:cubicBezTo>
                      <a:pt x="133053" y="31337"/>
                      <a:pt x="127256" y="32385"/>
                      <a:pt x="120793" y="33718"/>
                    </a:cubicBezTo>
                    <a:cubicBezTo>
                      <a:pt x="114331" y="35052"/>
                      <a:pt x="107583" y="36862"/>
                      <a:pt x="100645" y="38957"/>
                    </a:cubicBezTo>
                    <a:cubicBezTo>
                      <a:pt x="93881" y="40976"/>
                      <a:pt x="87273" y="43491"/>
                      <a:pt x="80877" y="46482"/>
                    </a:cubicBezTo>
                    <a:lnTo>
                      <a:pt x="130867" y="75914"/>
                    </a:lnTo>
                    <a:lnTo>
                      <a:pt x="140371" y="72676"/>
                    </a:lnTo>
                    <a:cubicBezTo>
                      <a:pt x="153296" y="68389"/>
                      <a:pt x="165461" y="64770"/>
                      <a:pt x="176960" y="61722"/>
                    </a:cubicBezTo>
                    <a:cubicBezTo>
                      <a:pt x="187719" y="58836"/>
                      <a:pt x="198734" y="57017"/>
                      <a:pt x="209844" y="56292"/>
                    </a:cubicBezTo>
                    <a:cubicBezTo>
                      <a:pt x="219965" y="55607"/>
                      <a:pt x="230125" y="56274"/>
                      <a:pt x="240066" y="58293"/>
                    </a:cubicBezTo>
                    <a:cubicBezTo>
                      <a:pt x="250273" y="60503"/>
                      <a:pt x="260052" y="64322"/>
                      <a:pt x="269052" y="69628"/>
                    </a:cubicBezTo>
                    <a:cubicBezTo>
                      <a:pt x="277834" y="74019"/>
                      <a:pt x="285351" y="80572"/>
                      <a:pt x="290911" y="88678"/>
                    </a:cubicBezTo>
                    <a:cubicBezTo>
                      <a:pt x="294627" y="94602"/>
                      <a:pt x="295796" y="101784"/>
                      <a:pt x="294142" y="108585"/>
                    </a:cubicBezTo>
                    <a:cubicBezTo>
                      <a:pt x="292032" y="116081"/>
                      <a:pt x="287927" y="122863"/>
                      <a:pt x="282262" y="128206"/>
                    </a:cubicBezTo>
                    <a:cubicBezTo>
                      <a:pt x="275287" y="135236"/>
                      <a:pt x="267503" y="141408"/>
                      <a:pt x="259073" y="146590"/>
                    </a:cubicBezTo>
                    <a:lnTo>
                      <a:pt x="291386" y="165640"/>
                    </a:lnTo>
                    <a:lnTo>
                      <a:pt x="273424" y="175641"/>
                    </a:lnTo>
                    <a:lnTo>
                      <a:pt x="240826" y="156591"/>
                    </a:lnTo>
                    <a:cubicBezTo>
                      <a:pt x="225325" y="164335"/>
                      <a:pt x="209083" y="170488"/>
                      <a:pt x="192357" y="174974"/>
                    </a:cubicBezTo>
                    <a:cubicBezTo>
                      <a:pt x="174870" y="179813"/>
                      <a:pt x="157003" y="183156"/>
                      <a:pt x="138945" y="184975"/>
                    </a:cubicBezTo>
                    <a:lnTo>
                      <a:pt x="121934" y="154400"/>
                    </a:lnTo>
                    <a:cubicBezTo>
                      <a:pt x="125070" y="154400"/>
                      <a:pt x="129727" y="154400"/>
                      <a:pt x="136094" y="153352"/>
                    </a:cubicBezTo>
                    <a:cubicBezTo>
                      <a:pt x="142462" y="152305"/>
                      <a:pt x="149590" y="151352"/>
                      <a:pt x="157478" y="149638"/>
                    </a:cubicBezTo>
                    <a:cubicBezTo>
                      <a:pt x="165366" y="147923"/>
                      <a:pt x="173539" y="145828"/>
                      <a:pt x="182283" y="143256"/>
                    </a:cubicBezTo>
                    <a:cubicBezTo>
                      <a:pt x="190769" y="140684"/>
                      <a:pt x="199057" y="137503"/>
                      <a:pt x="207087" y="133731"/>
                    </a:cubicBezTo>
                    <a:lnTo>
                      <a:pt x="156527" y="104489"/>
                    </a:lnTo>
                    <a:lnTo>
                      <a:pt x="149970" y="106775"/>
                    </a:lnTo>
                    <a:lnTo>
                      <a:pt x="143032" y="108966"/>
                    </a:lnTo>
                    <a:cubicBezTo>
                      <a:pt x="130297" y="113062"/>
                      <a:pt x="118702" y="116396"/>
                      <a:pt x="108058" y="118491"/>
                    </a:cubicBezTo>
                    <a:cubicBezTo>
                      <a:pt x="98291" y="120767"/>
                      <a:pt x="88331" y="122101"/>
                      <a:pt x="78311" y="122491"/>
                    </a:cubicBezTo>
                    <a:cubicBezTo>
                      <a:pt x="69466" y="122806"/>
                      <a:pt x="60618" y="121968"/>
                      <a:pt x="51986" y="120015"/>
                    </a:cubicBezTo>
                    <a:cubicBezTo>
                      <a:pt x="43454" y="118053"/>
                      <a:pt x="35257" y="114843"/>
                      <a:pt x="27656" y="110490"/>
                    </a:cubicBezTo>
                    <a:cubicBezTo>
                      <a:pt x="19316" y="106099"/>
                      <a:pt x="12072" y="99879"/>
                      <a:pt x="6463" y="92297"/>
                    </a:cubicBezTo>
                    <a:cubicBezTo>
                      <a:pt x="2407" y="86592"/>
                      <a:pt x="397" y="79677"/>
                      <a:pt x="760" y="72676"/>
                    </a:cubicBezTo>
                    <a:cubicBezTo>
                      <a:pt x="1486" y="65379"/>
                      <a:pt x="4402" y="58464"/>
                      <a:pt x="9124" y="52864"/>
                    </a:cubicBezTo>
                    <a:cubicBezTo>
                      <a:pt x="14936" y="45482"/>
                      <a:pt x="21863" y="39052"/>
                      <a:pt x="29652" y="33814"/>
                    </a:cubicBezTo>
                    <a:lnTo>
                      <a:pt x="0" y="17431"/>
                    </a:lnTo>
                    <a:lnTo>
                      <a:pt x="17582" y="7239"/>
                    </a:lnTo>
                    <a:lnTo>
                      <a:pt x="47234" y="24479"/>
                    </a:lnTo>
                    <a:cubicBezTo>
                      <a:pt x="61137" y="17393"/>
                      <a:pt x="75762" y="11839"/>
                      <a:pt x="90856" y="7906"/>
                    </a:cubicBezTo>
                    <a:cubicBezTo>
                      <a:pt x="105192" y="4238"/>
                      <a:pt x="119769" y="1591"/>
                      <a:pt x="134479" y="0"/>
                    </a:cubicBezTo>
                    <a:close/>
                    <a:moveTo>
                      <a:pt x="63485" y="83058"/>
                    </a:moveTo>
                    <a:cubicBezTo>
                      <a:pt x="70169" y="86887"/>
                      <a:pt x="77870" y="88544"/>
                      <a:pt x="85534" y="87821"/>
                    </a:cubicBezTo>
                    <a:cubicBezTo>
                      <a:pt x="95830" y="86668"/>
                      <a:pt x="105967" y="84363"/>
                      <a:pt x="115756" y="80963"/>
                    </a:cubicBezTo>
                    <a:lnTo>
                      <a:pt x="68237" y="53435"/>
                    </a:lnTo>
                    <a:cubicBezTo>
                      <a:pt x="50370" y="65056"/>
                      <a:pt x="48849" y="74581"/>
                      <a:pt x="63105" y="83058"/>
                    </a:cubicBezTo>
                    <a:close/>
                    <a:moveTo>
                      <a:pt x="230372" y="96964"/>
                    </a:moveTo>
                    <a:cubicBezTo>
                      <a:pt x="223092" y="93002"/>
                      <a:pt x="214710" y="91526"/>
                      <a:pt x="206517" y="92773"/>
                    </a:cubicBezTo>
                    <a:cubicBezTo>
                      <a:pt x="195274" y="94202"/>
                      <a:pt x="184174" y="96631"/>
                      <a:pt x="173349" y="100013"/>
                    </a:cubicBezTo>
                    <a:lnTo>
                      <a:pt x="220868" y="127444"/>
                    </a:lnTo>
                    <a:cubicBezTo>
                      <a:pt x="240636" y="115062"/>
                      <a:pt x="243677" y="104899"/>
                      <a:pt x="229992" y="9696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3" name="Google Shape;1253;p27"/>
              <p:cNvSpPr/>
              <p:nvPr/>
            </p:nvSpPr>
            <p:spPr>
              <a:xfrm>
                <a:off x="4885122" y="4015740"/>
                <a:ext cx="19007" cy="25526"/>
              </a:xfrm>
              <a:custGeom>
                <a:avLst/>
                <a:gdLst/>
                <a:ahLst/>
                <a:cxnLst/>
                <a:rect l="l" t="t" r="r" b="b"/>
                <a:pathLst>
                  <a:path w="19007" h="25526" extrusionOk="0">
                    <a:moveTo>
                      <a:pt x="0" y="17145"/>
                    </a:moveTo>
                    <a:cubicBezTo>
                      <a:pt x="0" y="15907"/>
                      <a:pt x="0" y="0"/>
                      <a:pt x="0" y="0"/>
                    </a:cubicBezTo>
                    <a:lnTo>
                      <a:pt x="19008" y="12478"/>
                    </a:lnTo>
                    <a:lnTo>
                      <a:pt x="10549"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4" name="Google Shape;1254;p27"/>
              <p:cNvSpPr/>
              <p:nvPr/>
            </p:nvSpPr>
            <p:spPr>
              <a:xfrm>
                <a:off x="5012188" y="4026598"/>
                <a:ext cx="42101" cy="19716"/>
              </a:xfrm>
              <a:custGeom>
                <a:avLst/>
                <a:gdLst/>
                <a:ahLst/>
                <a:cxnLst/>
                <a:rect l="l" t="t" r="r" b="b"/>
                <a:pathLst>
                  <a:path w="42101" h="19716" extrusionOk="0">
                    <a:moveTo>
                      <a:pt x="42102" y="17145"/>
                    </a:moveTo>
                    <a:lnTo>
                      <a:pt x="42102" y="0"/>
                    </a:lnTo>
                    <a:lnTo>
                      <a:pt x="0" y="3238"/>
                    </a:lnTo>
                    <a:lnTo>
                      <a:pt x="24140" y="19717"/>
                    </a:lnTo>
                    <a:lnTo>
                      <a:pt x="42102"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5" name="Google Shape;1255;p27"/>
              <p:cNvSpPr/>
              <p:nvPr/>
            </p:nvSpPr>
            <p:spPr>
              <a:xfrm>
                <a:off x="5026348" y="3963352"/>
                <a:ext cx="31457" cy="17430"/>
              </a:xfrm>
              <a:custGeom>
                <a:avLst/>
                <a:gdLst/>
                <a:ahLst/>
                <a:cxnLst/>
                <a:rect l="l" t="t" r="r" b="b"/>
                <a:pathLst>
                  <a:path w="31457" h="17430" extrusionOk="0">
                    <a:moveTo>
                      <a:pt x="31458" y="17431"/>
                    </a:moveTo>
                    <a:lnTo>
                      <a:pt x="31458" y="0"/>
                    </a:lnTo>
                    <a:lnTo>
                      <a:pt x="0" y="11430"/>
                    </a:lnTo>
                    <a:lnTo>
                      <a:pt x="31458" y="17431"/>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6" name="Google Shape;1256;p27"/>
              <p:cNvSpPr/>
              <p:nvPr/>
            </p:nvSpPr>
            <p:spPr>
              <a:xfrm>
                <a:off x="4927509" y="3969734"/>
                <a:ext cx="47328" cy="33147"/>
              </a:xfrm>
              <a:custGeom>
                <a:avLst/>
                <a:gdLst/>
                <a:ahLst/>
                <a:cxnLst/>
                <a:rect l="l" t="t" r="r" b="b"/>
                <a:pathLst>
                  <a:path w="47328" h="33147" extrusionOk="0">
                    <a:moveTo>
                      <a:pt x="0" y="10096"/>
                    </a:moveTo>
                    <a:lnTo>
                      <a:pt x="10454" y="0"/>
                    </a:lnTo>
                    <a:lnTo>
                      <a:pt x="47329" y="25622"/>
                    </a:lnTo>
                    <a:lnTo>
                      <a:pt x="45048" y="33147"/>
                    </a:lnTo>
                    <a:cubicBezTo>
                      <a:pt x="45048" y="33147"/>
                      <a:pt x="17487" y="21527"/>
                      <a:pt x="16537" y="20860"/>
                    </a:cubicBezTo>
                    <a:cubicBezTo>
                      <a:pt x="15586" y="20193"/>
                      <a:pt x="0" y="10096"/>
                      <a:pt x="0" y="10096"/>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7" name="Google Shape;1257;p27"/>
              <p:cNvSpPr/>
              <p:nvPr/>
            </p:nvSpPr>
            <p:spPr>
              <a:xfrm>
                <a:off x="4830855" y="3914584"/>
                <a:ext cx="58543" cy="38957"/>
              </a:xfrm>
              <a:custGeom>
                <a:avLst/>
                <a:gdLst/>
                <a:ahLst/>
                <a:cxnLst/>
                <a:rect l="l" t="t" r="r" b="b"/>
                <a:pathLst>
                  <a:path w="58543" h="38957" extrusionOk="0">
                    <a:moveTo>
                      <a:pt x="0" y="11144"/>
                    </a:moveTo>
                    <a:lnTo>
                      <a:pt x="49040" y="38957"/>
                    </a:lnTo>
                    <a:lnTo>
                      <a:pt x="58543" y="31718"/>
                    </a:lnTo>
                    <a:cubicBezTo>
                      <a:pt x="58543" y="31718"/>
                      <a:pt x="52461" y="24574"/>
                      <a:pt x="51986" y="23908"/>
                    </a:cubicBezTo>
                    <a:cubicBezTo>
                      <a:pt x="47584" y="18878"/>
                      <a:pt x="42420" y="14573"/>
                      <a:pt x="36685" y="11144"/>
                    </a:cubicBezTo>
                    <a:cubicBezTo>
                      <a:pt x="33073" y="10477"/>
                      <a:pt x="9789" y="0"/>
                      <a:pt x="9789"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8" name="Google Shape;1258;p27"/>
              <p:cNvSpPr/>
              <p:nvPr/>
            </p:nvSpPr>
            <p:spPr>
              <a:xfrm>
                <a:off x="4885122" y="3883437"/>
                <a:ext cx="27275" cy="24574"/>
              </a:xfrm>
              <a:custGeom>
                <a:avLst/>
                <a:gdLst/>
                <a:ahLst/>
                <a:cxnLst/>
                <a:rect l="l" t="t" r="r" b="b"/>
                <a:pathLst>
                  <a:path w="27275" h="24574" extrusionOk="0">
                    <a:moveTo>
                      <a:pt x="27276" y="24575"/>
                    </a:moveTo>
                    <a:lnTo>
                      <a:pt x="27276" y="7334"/>
                    </a:lnTo>
                    <a:lnTo>
                      <a:pt x="4752" y="0"/>
                    </a:lnTo>
                    <a:lnTo>
                      <a:pt x="0" y="13526"/>
                    </a:lnTo>
                    <a:lnTo>
                      <a:pt x="1140" y="19621"/>
                    </a:lnTo>
                    <a:lnTo>
                      <a:pt x="27276" y="2457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9" name="Google Shape;1259;p27"/>
              <p:cNvSpPr/>
              <p:nvPr/>
            </p:nvSpPr>
            <p:spPr>
              <a:xfrm>
                <a:off x="4762903" y="3878389"/>
                <a:ext cx="26040" cy="19431"/>
              </a:xfrm>
              <a:custGeom>
                <a:avLst/>
                <a:gdLst/>
                <a:ahLst/>
                <a:cxnLst/>
                <a:rect l="l" t="t" r="r" b="b"/>
                <a:pathLst>
                  <a:path w="26040" h="19431" extrusionOk="0">
                    <a:moveTo>
                      <a:pt x="0" y="17145"/>
                    </a:moveTo>
                    <a:lnTo>
                      <a:pt x="0" y="0"/>
                    </a:lnTo>
                    <a:lnTo>
                      <a:pt x="26040"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0" name="Google Shape;1260;p27"/>
              <p:cNvSpPr/>
              <p:nvPr/>
            </p:nvSpPr>
            <p:spPr>
              <a:xfrm>
                <a:off x="4763854" y="3936015"/>
                <a:ext cx="29936" cy="30289"/>
              </a:xfrm>
              <a:custGeom>
                <a:avLst/>
                <a:gdLst/>
                <a:ahLst/>
                <a:cxnLst/>
                <a:rect l="l" t="t" r="r" b="b"/>
                <a:pathLst>
                  <a:path w="29936" h="30289" extrusionOk="0">
                    <a:moveTo>
                      <a:pt x="0" y="17812"/>
                    </a:moveTo>
                    <a:lnTo>
                      <a:pt x="0" y="0"/>
                    </a:lnTo>
                    <a:lnTo>
                      <a:pt x="29937" y="0"/>
                    </a:lnTo>
                    <a:lnTo>
                      <a:pt x="22619" y="15907"/>
                    </a:lnTo>
                    <a:lnTo>
                      <a:pt x="9599" y="3028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1" name="Google Shape;1261;p27"/>
              <p:cNvSpPr/>
              <p:nvPr/>
            </p:nvSpPr>
            <p:spPr>
              <a:xfrm>
                <a:off x="4762618" y="3860577"/>
                <a:ext cx="295161" cy="185547"/>
              </a:xfrm>
              <a:custGeom>
                <a:avLst/>
                <a:gdLst/>
                <a:ahLst/>
                <a:cxnLst/>
                <a:rect l="l" t="t" r="r" b="b"/>
                <a:pathLst>
                  <a:path w="295161" h="185547" extrusionOk="0">
                    <a:moveTo>
                      <a:pt x="150160" y="30194"/>
                    </a:moveTo>
                    <a:cubicBezTo>
                      <a:pt x="146275" y="30185"/>
                      <a:pt x="142396" y="30499"/>
                      <a:pt x="138565" y="31147"/>
                    </a:cubicBezTo>
                    <a:cubicBezTo>
                      <a:pt x="133338" y="31909"/>
                      <a:pt x="127541" y="32956"/>
                      <a:pt x="121078" y="34290"/>
                    </a:cubicBezTo>
                    <a:cubicBezTo>
                      <a:pt x="114616" y="35623"/>
                      <a:pt x="107868" y="37433"/>
                      <a:pt x="100930" y="39529"/>
                    </a:cubicBezTo>
                    <a:cubicBezTo>
                      <a:pt x="94166" y="41548"/>
                      <a:pt x="87558" y="44063"/>
                      <a:pt x="81162" y="47054"/>
                    </a:cubicBezTo>
                    <a:lnTo>
                      <a:pt x="131152" y="76486"/>
                    </a:lnTo>
                    <a:lnTo>
                      <a:pt x="140656" y="73247"/>
                    </a:lnTo>
                    <a:cubicBezTo>
                      <a:pt x="153581" y="68961"/>
                      <a:pt x="165746" y="65246"/>
                      <a:pt x="177246" y="62294"/>
                    </a:cubicBezTo>
                    <a:cubicBezTo>
                      <a:pt x="187994" y="59360"/>
                      <a:pt x="199009" y="57541"/>
                      <a:pt x="210129" y="56864"/>
                    </a:cubicBezTo>
                    <a:cubicBezTo>
                      <a:pt x="220250" y="56179"/>
                      <a:pt x="230410" y="56845"/>
                      <a:pt x="240351" y="58864"/>
                    </a:cubicBezTo>
                    <a:cubicBezTo>
                      <a:pt x="250567" y="61017"/>
                      <a:pt x="260366" y="64846"/>
                      <a:pt x="269337" y="70199"/>
                    </a:cubicBezTo>
                    <a:cubicBezTo>
                      <a:pt x="278119" y="74590"/>
                      <a:pt x="285636" y="81144"/>
                      <a:pt x="291196" y="89249"/>
                    </a:cubicBezTo>
                    <a:cubicBezTo>
                      <a:pt x="294912" y="95174"/>
                      <a:pt x="296081" y="102356"/>
                      <a:pt x="294427" y="109156"/>
                    </a:cubicBezTo>
                    <a:cubicBezTo>
                      <a:pt x="292289" y="116643"/>
                      <a:pt x="288183" y="123425"/>
                      <a:pt x="282548" y="128778"/>
                    </a:cubicBezTo>
                    <a:cubicBezTo>
                      <a:pt x="275572" y="135807"/>
                      <a:pt x="267788" y="141980"/>
                      <a:pt x="259358" y="147161"/>
                    </a:cubicBezTo>
                    <a:lnTo>
                      <a:pt x="291671" y="166211"/>
                    </a:lnTo>
                    <a:lnTo>
                      <a:pt x="273709" y="176213"/>
                    </a:lnTo>
                    <a:lnTo>
                      <a:pt x="241111" y="157163"/>
                    </a:lnTo>
                    <a:cubicBezTo>
                      <a:pt x="225591" y="164868"/>
                      <a:pt x="209359" y="171022"/>
                      <a:pt x="192642" y="175546"/>
                    </a:cubicBezTo>
                    <a:cubicBezTo>
                      <a:pt x="175155" y="180384"/>
                      <a:pt x="157288" y="183728"/>
                      <a:pt x="139230" y="185547"/>
                    </a:cubicBezTo>
                    <a:lnTo>
                      <a:pt x="122219" y="154972"/>
                    </a:lnTo>
                    <a:cubicBezTo>
                      <a:pt x="126956" y="154848"/>
                      <a:pt x="131684" y="154467"/>
                      <a:pt x="136379" y="153829"/>
                    </a:cubicBezTo>
                    <a:cubicBezTo>
                      <a:pt x="143567" y="153010"/>
                      <a:pt x="150702" y="151800"/>
                      <a:pt x="157763" y="150209"/>
                    </a:cubicBezTo>
                    <a:cubicBezTo>
                      <a:pt x="165556" y="148495"/>
                      <a:pt x="173824" y="146399"/>
                      <a:pt x="182568" y="143828"/>
                    </a:cubicBezTo>
                    <a:cubicBezTo>
                      <a:pt x="191055" y="141256"/>
                      <a:pt x="199342" y="138074"/>
                      <a:pt x="207373" y="134303"/>
                    </a:cubicBezTo>
                    <a:lnTo>
                      <a:pt x="156812" y="105061"/>
                    </a:lnTo>
                    <a:lnTo>
                      <a:pt x="150255" y="107347"/>
                    </a:lnTo>
                    <a:lnTo>
                      <a:pt x="143317" y="109442"/>
                    </a:lnTo>
                    <a:cubicBezTo>
                      <a:pt x="130582" y="113633"/>
                      <a:pt x="118987" y="116967"/>
                      <a:pt x="108343" y="118967"/>
                    </a:cubicBezTo>
                    <a:cubicBezTo>
                      <a:pt x="98576" y="121244"/>
                      <a:pt x="88616" y="122577"/>
                      <a:pt x="78596" y="122968"/>
                    </a:cubicBezTo>
                    <a:cubicBezTo>
                      <a:pt x="69751" y="123282"/>
                      <a:pt x="60903" y="122444"/>
                      <a:pt x="52271" y="120491"/>
                    </a:cubicBezTo>
                    <a:cubicBezTo>
                      <a:pt x="43728" y="118567"/>
                      <a:pt x="35526" y="115348"/>
                      <a:pt x="27941" y="110966"/>
                    </a:cubicBezTo>
                    <a:cubicBezTo>
                      <a:pt x="19562" y="106632"/>
                      <a:pt x="12305" y="100403"/>
                      <a:pt x="6748" y="92773"/>
                    </a:cubicBezTo>
                    <a:cubicBezTo>
                      <a:pt x="2672" y="87078"/>
                      <a:pt x="660" y="80153"/>
                      <a:pt x="1045" y="73152"/>
                    </a:cubicBezTo>
                    <a:cubicBezTo>
                      <a:pt x="1789" y="65856"/>
                      <a:pt x="4703" y="58950"/>
                      <a:pt x="9409" y="53340"/>
                    </a:cubicBezTo>
                    <a:cubicBezTo>
                      <a:pt x="15218" y="45958"/>
                      <a:pt x="22145" y="39529"/>
                      <a:pt x="29937" y="34290"/>
                    </a:cubicBezTo>
                    <a:lnTo>
                      <a:pt x="0" y="16954"/>
                    </a:lnTo>
                    <a:lnTo>
                      <a:pt x="17582" y="6763"/>
                    </a:lnTo>
                    <a:lnTo>
                      <a:pt x="47234" y="23908"/>
                    </a:lnTo>
                    <a:cubicBezTo>
                      <a:pt x="61159" y="17021"/>
                      <a:pt x="75784" y="11649"/>
                      <a:pt x="90856" y="7906"/>
                    </a:cubicBezTo>
                    <a:cubicBezTo>
                      <a:pt x="105192" y="4239"/>
                      <a:pt x="119769" y="1591"/>
                      <a:pt x="134479" y="0"/>
                    </a:cubicBezTo>
                    <a:close/>
                    <a:moveTo>
                      <a:pt x="63770" y="83629"/>
                    </a:moveTo>
                    <a:cubicBezTo>
                      <a:pt x="70454" y="87459"/>
                      <a:pt x="78155" y="89116"/>
                      <a:pt x="85819" y="88392"/>
                    </a:cubicBezTo>
                    <a:cubicBezTo>
                      <a:pt x="96108" y="87192"/>
                      <a:pt x="106239" y="84887"/>
                      <a:pt x="116041" y="81534"/>
                    </a:cubicBezTo>
                    <a:lnTo>
                      <a:pt x="68522" y="54007"/>
                    </a:lnTo>
                    <a:cubicBezTo>
                      <a:pt x="50655" y="65437"/>
                      <a:pt x="49135" y="75343"/>
                      <a:pt x="63390" y="83629"/>
                    </a:cubicBezTo>
                    <a:close/>
                    <a:moveTo>
                      <a:pt x="230657" y="97536"/>
                    </a:moveTo>
                    <a:cubicBezTo>
                      <a:pt x="223387" y="93536"/>
                      <a:pt x="215004" y="92030"/>
                      <a:pt x="206802" y="93250"/>
                    </a:cubicBezTo>
                    <a:cubicBezTo>
                      <a:pt x="195559" y="94764"/>
                      <a:pt x="184469" y="97222"/>
                      <a:pt x="173634" y="100584"/>
                    </a:cubicBezTo>
                    <a:lnTo>
                      <a:pt x="221153" y="127921"/>
                    </a:lnTo>
                    <a:cubicBezTo>
                      <a:pt x="240731" y="115634"/>
                      <a:pt x="243962" y="105442"/>
                      <a:pt x="230277" y="97536"/>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2" name="Google Shape;1262;p27"/>
            <p:cNvGrpSpPr/>
            <p:nvPr/>
          </p:nvGrpSpPr>
          <p:grpSpPr>
            <a:xfrm>
              <a:off x="2665504" y="2818605"/>
              <a:ext cx="883852" cy="621125"/>
              <a:chOff x="4475129" y="3560730"/>
              <a:chExt cx="883852" cy="621125"/>
            </a:xfrm>
          </p:grpSpPr>
          <p:sp>
            <p:nvSpPr>
              <p:cNvPr id="430" name="Google Shape;1263;p27"/>
              <p:cNvSpPr/>
              <p:nvPr/>
            </p:nvSpPr>
            <p:spPr>
              <a:xfrm>
                <a:off x="4475129" y="3670363"/>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1" name="Google Shape;1264;p27"/>
              <p:cNvSpPr/>
              <p:nvPr/>
            </p:nvSpPr>
            <p:spPr>
              <a:xfrm>
                <a:off x="4475224" y="3813428"/>
                <a:ext cx="87339" cy="116586"/>
              </a:xfrm>
              <a:custGeom>
                <a:avLst/>
                <a:gdLst/>
                <a:ahLst/>
                <a:cxnLst/>
                <a:rect l="l" t="t" r="r" b="b"/>
                <a:pathLst>
                  <a:path w="87339" h="116586" extrusionOk="0">
                    <a:moveTo>
                      <a:pt x="0" y="116586"/>
                    </a:moveTo>
                    <a:lnTo>
                      <a:pt x="0" y="0"/>
                    </a:lnTo>
                    <a:lnTo>
                      <a:pt x="87340" y="78010"/>
                    </a:lnTo>
                    <a:lnTo>
                      <a:pt x="0" y="116586"/>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2" name="Google Shape;1265;p27"/>
              <p:cNvSpPr/>
              <p:nvPr/>
            </p:nvSpPr>
            <p:spPr>
              <a:xfrm>
                <a:off x="5292454" y="3816476"/>
                <a:ext cx="66431" cy="157067"/>
              </a:xfrm>
              <a:custGeom>
                <a:avLst/>
                <a:gdLst/>
                <a:ahLst/>
                <a:cxnLst/>
                <a:rect l="l" t="t" r="r" b="b"/>
                <a:pathLst>
                  <a:path w="66431" h="157067" extrusionOk="0">
                    <a:moveTo>
                      <a:pt x="66432" y="0"/>
                    </a:moveTo>
                    <a:lnTo>
                      <a:pt x="66432" y="109633"/>
                    </a:lnTo>
                    <a:lnTo>
                      <a:pt x="21859" y="157067"/>
                    </a:lnTo>
                    <a:lnTo>
                      <a:pt x="0" y="31623"/>
                    </a:lnTo>
                    <a:lnTo>
                      <a:pt x="66432"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3" name="Google Shape;1266;p27"/>
              <p:cNvSpPr/>
              <p:nvPr/>
            </p:nvSpPr>
            <p:spPr>
              <a:xfrm>
                <a:off x="4475129" y="3560730"/>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4" name="Google Shape;1267;p27"/>
              <p:cNvSpPr/>
              <p:nvPr/>
            </p:nvSpPr>
            <p:spPr>
              <a:xfrm>
                <a:off x="4600749" y="3630358"/>
                <a:ext cx="632686" cy="366093"/>
              </a:xfrm>
              <a:custGeom>
                <a:avLst/>
                <a:gdLst/>
                <a:ahLst/>
                <a:cxnLst/>
                <a:rect l="l" t="t" r="r" b="b"/>
                <a:pathLst>
                  <a:path w="632686" h="366093" extrusionOk="0">
                    <a:moveTo>
                      <a:pt x="632116" y="194119"/>
                    </a:moveTo>
                    <a:cubicBezTo>
                      <a:pt x="627555" y="237173"/>
                      <a:pt x="596952" y="279844"/>
                      <a:pt x="540025" y="312515"/>
                    </a:cubicBezTo>
                    <a:cubicBezTo>
                      <a:pt x="416475" y="383953"/>
                      <a:pt x="216136" y="383953"/>
                      <a:pt x="92586" y="312515"/>
                    </a:cubicBezTo>
                    <a:cubicBezTo>
                      <a:pt x="35564" y="279559"/>
                      <a:pt x="4962" y="237173"/>
                      <a:pt x="590" y="194119"/>
                    </a:cubicBezTo>
                    <a:cubicBezTo>
                      <a:pt x="-4732" y="143637"/>
                      <a:pt x="25965" y="92202"/>
                      <a:pt x="92586" y="53721"/>
                    </a:cubicBezTo>
                    <a:cubicBezTo>
                      <a:pt x="216136" y="-17907"/>
                      <a:pt x="416475" y="-17907"/>
                      <a:pt x="540025" y="53721"/>
                    </a:cubicBezTo>
                    <a:cubicBezTo>
                      <a:pt x="606646" y="92202"/>
                      <a:pt x="637343" y="143637"/>
                      <a:pt x="632116" y="194119"/>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5" name="Google Shape;1268;p27"/>
              <p:cNvSpPr/>
              <p:nvPr/>
            </p:nvSpPr>
            <p:spPr>
              <a:xfrm>
                <a:off x="4601339" y="3652337"/>
                <a:ext cx="631526" cy="344114"/>
              </a:xfrm>
              <a:custGeom>
                <a:avLst/>
                <a:gdLst/>
                <a:ahLst/>
                <a:cxnLst/>
                <a:rect l="l" t="t" r="r" b="b"/>
                <a:pathLst>
                  <a:path w="631526" h="344114" extrusionOk="0">
                    <a:moveTo>
                      <a:pt x="631527" y="172140"/>
                    </a:moveTo>
                    <a:cubicBezTo>
                      <a:pt x="626965" y="215194"/>
                      <a:pt x="596363" y="257865"/>
                      <a:pt x="539435" y="290536"/>
                    </a:cubicBezTo>
                    <a:cubicBezTo>
                      <a:pt x="415886" y="361974"/>
                      <a:pt x="215546" y="361974"/>
                      <a:pt x="91997" y="290536"/>
                    </a:cubicBezTo>
                    <a:cubicBezTo>
                      <a:pt x="34974" y="257580"/>
                      <a:pt x="4372" y="215194"/>
                      <a:pt x="0" y="172140"/>
                    </a:cubicBezTo>
                    <a:cubicBezTo>
                      <a:pt x="4372" y="128992"/>
                      <a:pt x="35069" y="86415"/>
                      <a:pt x="91997" y="53649"/>
                    </a:cubicBezTo>
                    <a:cubicBezTo>
                      <a:pt x="215546" y="-17883"/>
                      <a:pt x="415886" y="-17883"/>
                      <a:pt x="539435" y="53649"/>
                    </a:cubicBezTo>
                    <a:cubicBezTo>
                      <a:pt x="596553" y="86606"/>
                      <a:pt x="626965" y="129088"/>
                      <a:pt x="631527" y="172140"/>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6" name="Google Shape;1269;p27"/>
              <p:cNvSpPr/>
              <p:nvPr/>
            </p:nvSpPr>
            <p:spPr>
              <a:xfrm>
                <a:off x="4762618" y="3735419"/>
                <a:ext cx="295161" cy="184403"/>
              </a:xfrm>
              <a:custGeom>
                <a:avLst/>
                <a:gdLst/>
                <a:ahLst/>
                <a:cxnLst/>
                <a:rect l="l" t="t" r="r" b="b"/>
                <a:pathLst>
                  <a:path w="295161" h="184403" extrusionOk="0">
                    <a:moveTo>
                      <a:pt x="150160" y="29146"/>
                    </a:moveTo>
                    <a:cubicBezTo>
                      <a:pt x="146278" y="29089"/>
                      <a:pt x="142398" y="29375"/>
                      <a:pt x="138565" y="30004"/>
                    </a:cubicBezTo>
                    <a:cubicBezTo>
                      <a:pt x="133338" y="30766"/>
                      <a:pt x="127541" y="31813"/>
                      <a:pt x="121078" y="33147"/>
                    </a:cubicBezTo>
                    <a:cubicBezTo>
                      <a:pt x="114616" y="34480"/>
                      <a:pt x="107868" y="36290"/>
                      <a:pt x="100930" y="38386"/>
                    </a:cubicBezTo>
                    <a:cubicBezTo>
                      <a:pt x="94166" y="40405"/>
                      <a:pt x="87558" y="42919"/>
                      <a:pt x="81162" y="45910"/>
                    </a:cubicBezTo>
                    <a:lnTo>
                      <a:pt x="131152" y="75342"/>
                    </a:lnTo>
                    <a:lnTo>
                      <a:pt x="140656" y="72104"/>
                    </a:lnTo>
                    <a:cubicBezTo>
                      <a:pt x="153581" y="67818"/>
                      <a:pt x="165746" y="64198"/>
                      <a:pt x="177246" y="61150"/>
                    </a:cubicBezTo>
                    <a:cubicBezTo>
                      <a:pt x="187994" y="58217"/>
                      <a:pt x="199009" y="56397"/>
                      <a:pt x="210129" y="55721"/>
                    </a:cubicBezTo>
                    <a:cubicBezTo>
                      <a:pt x="220250" y="55035"/>
                      <a:pt x="230410" y="55702"/>
                      <a:pt x="240351" y="57721"/>
                    </a:cubicBezTo>
                    <a:cubicBezTo>
                      <a:pt x="250558" y="59931"/>
                      <a:pt x="260337" y="63751"/>
                      <a:pt x="269337" y="69056"/>
                    </a:cubicBezTo>
                    <a:cubicBezTo>
                      <a:pt x="278119" y="73447"/>
                      <a:pt x="285636" y="80000"/>
                      <a:pt x="291196" y="88106"/>
                    </a:cubicBezTo>
                    <a:cubicBezTo>
                      <a:pt x="294912" y="94031"/>
                      <a:pt x="296081" y="101212"/>
                      <a:pt x="294427" y="108013"/>
                    </a:cubicBezTo>
                    <a:cubicBezTo>
                      <a:pt x="292289" y="115500"/>
                      <a:pt x="288183" y="122282"/>
                      <a:pt x="282548" y="127635"/>
                    </a:cubicBezTo>
                    <a:cubicBezTo>
                      <a:pt x="275572" y="134664"/>
                      <a:pt x="267788" y="140836"/>
                      <a:pt x="259358" y="146018"/>
                    </a:cubicBezTo>
                    <a:lnTo>
                      <a:pt x="291671" y="165068"/>
                    </a:lnTo>
                    <a:lnTo>
                      <a:pt x="273709" y="175069"/>
                    </a:lnTo>
                    <a:lnTo>
                      <a:pt x="241111" y="156019"/>
                    </a:lnTo>
                    <a:cubicBezTo>
                      <a:pt x="225610" y="163763"/>
                      <a:pt x="209368" y="169916"/>
                      <a:pt x="192642" y="174403"/>
                    </a:cubicBezTo>
                    <a:cubicBezTo>
                      <a:pt x="175155" y="179241"/>
                      <a:pt x="157288" y="182585"/>
                      <a:pt x="139230" y="184404"/>
                    </a:cubicBezTo>
                    <a:lnTo>
                      <a:pt x="122219" y="153829"/>
                    </a:lnTo>
                    <a:cubicBezTo>
                      <a:pt x="126956" y="153705"/>
                      <a:pt x="131684" y="153324"/>
                      <a:pt x="136379" y="152686"/>
                    </a:cubicBezTo>
                    <a:cubicBezTo>
                      <a:pt x="143567" y="151867"/>
                      <a:pt x="150702" y="150657"/>
                      <a:pt x="157763" y="149066"/>
                    </a:cubicBezTo>
                    <a:cubicBezTo>
                      <a:pt x="165556" y="147352"/>
                      <a:pt x="173824" y="145256"/>
                      <a:pt x="182568" y="142684"/>
                    </a:cubicBezTo>
                    <a:cubicBezTo>
                      <a:pt x="191055" y="140113"/>
                      <a:pt x="199342" y="136931"/>
                      <a:pt x="207373" y="133159"/>
                    </a:cubicBezTo>
                    <a:lnTo>
                      <a:pt x="156812" y="103917"/>
                    </a:lnTo>
                    <a:lnTo>
                      <a:pt x="150255" y="106204"/>
                    </a:lnTo>
                    <a:lnTo>
                      <a:pt x="143317" y="108299"/>
                    </a:lnTo>
                    <a:cubicBezTo>
                      <a:pt x="130582" y="112490"/>
                      <a:pt x="118987" y="115824"/>
                      <a:pt x="108343" y="117824"/>
                    </a:cubicBezTo>
                    <a:cubicBezTo>
                      <a:pt x="98576" y="120101"/>
                      <a:pt x="88616" y="121434"/>
                      <a:pt x="78596" y="121825"/>
                    </a:cubicBezTo>
                    <a:cubicBezTo>
                      <a:pt x="69751" y="122139"/>
                      <a:pt x="60903" y="121310"/>
                      <a:pt x="52271" y="119348"/>
                    </a:cubicBezTo>
                    <a:cubicBezTo>
                      <a:pt x="43739" y="117386"/>
                      <a:pt x="35542" y="114176"/>
                      <a:pt x="27941" y="109823"/>
                    </a:cubicBezTo>
                    <a:cubicBezTo>
                      <a:pt x="19602" y="105432"/>
                      <a:pt x="12357" y="99212"/>
                      <a:pt x="6748" y="91630"/>
                    </a:cubicBezTo>
                    <a:cubicBezTo>
                      <a:pt x="2678" y="85896"/>
                      <a:pt x="668" y="78943"/>
                      <a:pt x="1045" y="71914"/>
                    </a:cubicBezTo>
                    <a:cubicBezTo>
                      <a:pt x="1790" y="64646"/>
                      <a:pt x="4704" y="57778"/>
                      <a:pt x="9409" y="52197"/>
                    </a:cubicBezTo>
                    <a:cubicBezTo>
                      <a:pt x="15221" y="44815"/>
                      <a:pt x="22148" y="38386"/>
                      <a:pt x="29937" y="33147"/>
                    </a:cubicBezTo>
                    <a:lnTo>
                      <a:pt x="0" y="15811"/>
                    </a:lnTo>
                    <a:lnTo>
                      <a:pt x="17582" y="5620"/>
                    </a:lnTo>
                    <a:lnTo>
                      <a:pt x="47234" y="22765"/>
                    </a:lnTo>
                    <a:cubicBezTo>
                      <a:pt x="61313" y="16288"/>
                      <a:pt x="76028" y="11306"/>
                      <a:pt x="91141" y="7906"/>
                    </a:cubicBezTo>
                    <a:cubicBezTo>
                      <a:pt x="105477" y="4238"/>
                      <a:pt x="120054" y="1591"/>
                      <a:pt x="134764" y="0"/>
                    </a:cubicBezTo>
                    <a:close/>
                    <a:moveTo>
                      <a:pt x="63770" y="82486"/>
                    </a:moveTo>
                    <a:cubicBezTo>
                      <a:pt x="70454" y="86315"/>
                      <a:pt x="78155" y="87973"/>
                      <a:pt x="85819" y="87249"/>
                    </a:cubicBezTo>
                    <a:cubicBezTo>
                      <a:pt x="96116" y="86096"/>
                      <a:pt x="106252" y="83791"/>
                      <a:pt x="116041" y="80391"/>
                    </a:cubicBezTo>
                    <a:lnTo>
                      <a:pt x="68522" y="52864"/>
                    </a:lnTo>
                    <a:cubicBezTo>
                      <a:pt x="50655" y="64389"/>
                      <a:pt x="49135" y="74581"/>
                      <a:pt x="63390" y="82486"/>
                    </a:cubicBezTo>
                    <a:close/>
                    <a:moveTo>
                      <a:pt x="230657" y="96393"/>
                    </a:moveTo>
                    <a:cubicBezTo>
                      <a:pt x="223377" y="92430"/>
                      <a:pt x="214995" y="90954"/>
                      <a:pt x="206802" y="92202"/>
                    </a:cubicBezTo>
                    <a:cubicBezTo>
                      <a:pt x="195559" y="93631"/>
                      <a:pt x="184459" y="96060"/>
                      <a:pt x="173634" y="99441"/>
                    </a:cubicBezTo>
                    <a:lnTo>
                      <a:pt x="221153" y="126873"/>
                    </a:lnTo>
                    <a:cubicBezTo>
                      <a:pt x="240921" y="114490"/>
                      <a:pt x="243962" y="104327"/>
                      <a:pt x="230277" y="96393"/>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7" name="Google Shape;1270;p27"/>
              <p:cNvSpPr/>
              <p:nvPr/>
            </p:nvSpPr>
            <p:spPr>
              <a:xfrm>
                <a:off x="4885122" y="3872293"/>
                <a:ext cx="19007" cy="25526"/>
              </a:xfrm>
              <a:custGeom>
                <a:avLst/>
                <a:gdLst/>
                <a:ahLst/>
                <a:cxnLst/>
                <a:rect l="l" t="t" r="r" b="b"/>
                <a:pathLst>
                  <a:path w="19007" h="25526" extrusionOk="0">
                    <a:moveTo>
                      <a:pt x="0" y="17145"/>
                    </a:moveTo>
                    <a:cubicBezTo>
                      <a:pt x="0" y="15907"/>
                      <a:pt x="0" y="0"/>
                      <a:pt x="0" y="0"/>
                    </a:cubicBezTo>
                    <a:lnTo>
                      <a:pt x="19008" y="12478"/>
                    </a:lnTo>
                    <a:lnTo>
                      <a:pt x="10549"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8" name="Google Shape;1271;p27"/>
              <p:cNvSpPr/>
              <p:nvPr/>
            </p:nvSpPr>
            <p:spPr>
              <a:xfrm>
                <a:off x="5012188" y="3883151"/>
                <a:ext cx="42101" cy="19716"/>
              </a:xfrm>
              <a:custGeom>
                <a:avLst/>
                <a:gdLst/>
                <a:ahLst/>
                <a:cxnLst/>
                <a:rect l="l" t="t" r="r" b="b"/>
                <a:pathLst>
                  <a:path w="42101" h="19716" extrusionOk="0">
                    <a:moveTo>
                      <a:pt x="42102" y="17145"/>
                    </a:moveTo>
                    <a:lnTo>
                      <a:pt x="42102" y="0"/>
                    </a:lnTo>
                    <a:lnTo>
                      <a:pt x="0" y="3238"/>
                    </a:lnTo>
                    <a:lnTo>
                      <a:pt x="24140" y="19717"/>
                    </a:lnTo>
                    <a:lnTo>
                      <a:pt x="42102"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9" name="Google Shape;1272;p27"/>
              <p:cNvSpPr/>
              <p:nvPr/>
            </p:nvSpPr>
            <p:spPr>
              <a:xfrm>
                <a:off x="5026348" y="3819906"/>
                <a:ext cx="31457" cy="17430"/>
              </a:xfrm>
              <a:custGeom>
                <a:avLst/>
                <a:gdLst/>
                <a:ahLst/>
                <a:cxnLst/>
                <a:rect l="l" t="t" r="r" b="b"/>
                <a:pathLst>
                  <a:path w="31457" h="17430" extrusionOk="0">
                    <a:moveTo>
                      <a:pt x="31458" y="17431"/>
                    </a:moveTo>
                    <a:lnTo>
                      <a:pt x="31458" y="0"/>
                    </a:lnTo>
                    <a:lnTo>
                      <a:pt x="0" y="11430"/>
                    </a:lnTo>
                    <a:lnTo>
                      <a:pt x="31458" y="17431"/>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0" name="Google Shape;1273;p27"/>
              <p:cNvSpPr/>
              <p:nvPr/>
            </p:nvSpPr>
            <p:spPr>
              <a:xfrm>
                <a:off x="4927509" y="3826287"/>
                <a:ext cx="47328" cy="33147"/>
              </a:xfrm>
              <a:custGeom>
                <a:avLst/>
                <a:gdLst/>
                <a:ahLst/>
                <a:cxnLst/>
                <a:rect l="l" t="t" r="r" b="b"/>
                <a:pathLst>
                  <a:path w="47328" h="33147" extrusionOk="0">
                    <a:moveTo>
                      <a:pt x="0" y="10096"/>
                    </a:moveTo>
                    <a:lnTo>
                      <a:pt x="10454" y="0"/>
                    </a:lnTo>
                    <a:lnTo>
                      <a:pt x="47329" y="25622"/>
                    </a:lnTo>
                    <a:lnTo>
                      <a:pt x="45048" y="33147"/>
                    </a:lnTo>
                    <a:cubicBezTo>
                      <a:pt x="45048" y="33147"/>
                      <a:pt x="17487" y="21527"/>
                      <a:pt x="16537" y="20860"/>
                    </a:cubicBezTo>
                    <a:cubicBezTo>
                      <a:pt x="15586" y="20193"/>
                      <a:pt x="0" y="10096"/>
                      <a:pt x="0" y="10096"/>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1" name="Google Shape;1274;p27"/>
              <p:cNvSpPr/>
              <p:nvPr/>
            </p:nvSpPr>
            <p:spPr>
              <a:xfrm>
                <a:off x="4830855" y="3771042"/>
                <a:ext cx="58543" cy="38957"/>
              </a:xfrm>
              <a:custGeom>
                <a:avLst/>
                <a:gdLst/>
                <a:ahLst/>
                <a:cxnLst/>
                <a:rect l="l" t="t" r="r" b="b"/>
                <a:pathLst>
                  <a:path w="58543" h="38957" extrusionOk="0">
                    <a:moveTo>
                      <a:pt x="0" y="11239"/>
                    </a:moveTo>
                    <a:lnTo>
                      <a:pt x="49040" y="38957"/>
                    </a:lnTo>
                    <a:lnTo>
                      <a:pt x="58543" y="31718"/>
                    </a:lnTo>
                    <a:cubicBezTo>
                      <a:pt x="58543" y="31718"/>
                      <a:pt x="52461" y="24574"/>
                      <a:pt x="51986" y="23908"/>
                    </a:cubicBezTo>
                    <a:cubicBezTo>
                      <a:pt x="47584" y="18878"/>
                      <a:pt x="42420" y="14573"/>
                      <a:pt x="36685" y="11144"/>
                    </a:cubicBezTo>
                    <a:cubicBezTo>
                      <a:pt x="33073" y="10478"/>
                      <a:pt x="9789" y="0"/>
                      <a:pt x="9789"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2" name="Google Shape;1275;p27"/>
              <p:cNvSpPr/>
              <p:nvPr/>
            </p:nvSpPr>
            <p:spPr>
              <a:xfrm>
                <a:off x="4885122" y="3739991"/>
                <a:ext cx="27275" cy="24574"/>
              </a:xfrm>
              <a:custGeom>
                <a:avLst/>
                <a:gdLst/>
                <a:ahLst/>
                <a:cxnLst/>
                <a:rect l="l" t="t" r="r" b="b"/>
                <a:pathLst>
                  <a:path w="27275" h="24574" extrusionOk="0">
                    <a:moveTo>
                      <a:pt x="27276" y="24575"/>
                    </a:moveTo>
                    <a:lnTo>
                      <a:pt x="27276" y="7334"/>
                    </a:lnTo>
                    <a:lnTo>
                      <a:pt x="4752" y="0"/>
                    </a:lnTo>
                    <a:lnTo>
                      <a:pt x="0" y="13526"/>
                    </a:lnTo>
                    <a:lnTo>
                      <a:pt x="1140" y="19621"/>
                    </a:lnTo>
                    <a:lnTo>
                      <a:pt x="27276" y="2457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3" name="Google Shape;1276;p27"/>
              <p:cNvSpPr/>
              <p:nvPr/>
            </p:nvSpPr>
            <p:spPr>
              <a:xfrm>
                <a:off x="4762903" y="3734942"/>
                <a:ext cx="26040" cy="19431"/>
              </a:xfrm>
              <a:custGeom>
                <a:avLst/>
                <a:gdLst/>
                <a:ahLst/>
                <a:cxnLst/>
                <a:rect l="l" t="t" r="r" b="b"/>
                <a:pathLst>
                  <a:path w="26040" h="19431" extrusionOk="0">
                    <a:moveTo>
                      <a:pt x="0" y="17145"/>
                    </a:moveTo>
                    <a:lnTo>
                      <a:pt x="0" y="0"/>
                    </a:lnTo>
                    <a:lnTo>
                      <a:pt x="26040"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4" name="Google Shape;1277;p27"/>
              <p:cNvSpPr/>
              <p:nvPr/>
            </p:nvSpPr>
            <p:spPr>
              <a:xfrm>
                <a:off x="4763854" y="3792188"/>
                <a:ext cx="29936" cy="30194"/>
              </a:xfrm>
              <a:custGeom>
                <a:avLst/>
                <a:gdLst/>
                <a:ahLst/>
                <a:cxnLst/>
                <a:rect l="l" t="t" r="r" b="b"/>
                <a:pathLst>
                  <a:path w="29936" h="30194" extrusionOk="0">
                    <a:moveTo>
                      <a:pt x="0" y="17812"/>
                    </a:moveTo>
                    <a:lnTo>
                      <a:pt x="0" y="0"/>
                    </a:lnTo>
                    <a:lnTo>
                      <a:pt x="29937" y="0"/>
                    </a:lnTo>
                    <a:lnTo>
                      <a:pt x="22619" y="15907"/>
                    </a:lnTo>
                    <a:lnTo>
                      <a:pt x="9599" y="30194"/>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5" name="Google Shape;1278;p27"/>
              <p:cNvSpPr/>
              <p:nvPr/>
            </p:nvSpPr>
            <p:spPr>
              <a:xfrm>
                <a:off x="4762903" y="3717226"/>
                <a:ext cx="294875" cy="185451"/>
              </a:xfrm>
              <a:custGeom>
                <a:avLst/>
                <a:gdLst/>
                <a:ahLst/>
                <a:cxnLst/>
                <a:rect l="l" t="t" r="r" b="b"/>
                <a:pathLst>
                  <a:path w="294875" h="185451" extrusionOk="0">
                    <a:moveTo>
                      <a:pt x="149875" y="30099"/>
                    </a:moveTo>
                    <a:cubicBezTo>
                      <a:pt x="145990" y="30089"/>
                      <a:pt x="142111" y="30404"/>
                      <a:pt x="138280" y="31051"/>
                    </a:cubicBezTo>
                    <a:cubicBezTo>
                      <a:pt x="133053" y="31813"/>
                      <a:pt x="127256" y="32861"/>
                      <a:pt x="120793" y="34195"/>
                    </a:cubicBezTo>
                    <a:cubicBezTo>
                      <a:pt x="114331" y="35528"/>
                      <a:pt x="107583" y="37338"/>
                      <a:pt x="100645" y="39433"/>
                    </a:cubicBezTo>
                    <a:cubicBezTo>
                      <a:pt x="93881" y="41453"/>
                      <a:pt x="87273" y="43967"/>
                      <a:pt x="80877" y="46958"/>
                    </a:cubicBezTo>
                    <a:lnTo>
                      <a:pt x="130867" y="76390"/>
                    </a:lnTo>
                    <a:lnTo>
                      <a:pt x="140371" y="73152"/>
                    </a:lnTo>
                    <a:cubicBezTo>
                      <a:pt x="153296" y="68866"/>
                      <a:pt x="165461" y="65151"/>
                      <a:pt x="176960" y="62198"/>
                    </a:cubicBezTo>
                    <a:cubicBezTo>
                      <a:pt x="187709" y="59264"/>
                      <a:pt x="198724" y="57445"/>
                      <a:pt x="209844" y="56769"/>
                    </a:cubicBezTo>
                    <a:cubicBezTo>
                      <a:pt x="219965" y="56083"/>
                      <a:pt x="230125" y="56750"/>
                      <a:pt x="240066" y="58769"/>
                    </a:cubicBezTo>
                    <a:cubicBezTo>
                      <a:pt x="250282" y="60922"/>
                      <a:pt x="260081" y="64751"/>
                      <a:pt x="269052" y="70104"/>
                    </a:cubicBezTo>
                    <a:cubicBezTo>
                      <a:pt x="277834" y="74495"/>
                      <a:pt x="285351" y="81048"/>
                      <a:pt x="290911" y="89154"/>
                    </a:cubicBezTo>
                    <a:cubicBezTo>
                      <a:pt x="294627" y="95079"/>
                      <a:pt x="295796" y="102260"/>
                      <a:pt x="294142" y="109061"/>
                    </a:cubicBezTo>
                    <a:cubicBezTo>
                      <a:pt x="291985" y="116538"/>
                      <a:pt x="287889" y="123311"/>
                      <a:pt x="282262" y="128683"/>
                    </a:cubicBezTo>
                    <a:cubicBezTo>
                      <a:pt x="275287" y="135712"/>
                      <a:pt x="267503" y="141884"/>
                      <a:pt x="259073" y="147066"/>
                    </a:cubicBezTo>
                    <a:lnTo>
                      <a:pt x="291386" y="166116"/>
                    </a:lnTo>
                    <a:lnTo>
                      <a:pt x="273424" y="176117"/>
                    </a:lnTo>
                    <a:lnTo>
                      <a:pt x="240826" y="157067"/>
                    </a:lnTo>
                    <a:cubicBezTo>
                      <a:pt x="225306" y="164773"/>
                      <a:pt x="209074" y="170926"/>
                      <a:pt x="192357" y="175450"/>
                    </a:cubicBezTo>
                    <a:cubicBezTo>
                      <a:pt x="174870" y="180289"/>
                      <a:pt x="157003" y="183632"/>
                      <a:pt x="138945" y="185452"/>
                    </a:cubicBezTo>
                    <a:lnTo>
                      <a:pt x="121934" y="154876"/>
                    </a:lnTo>
                    <a:cubicBezTo>
                      <a:pt x="126671" y="154752"/>
                      <a:pt x="131398" y="154372"/>
                      <a:pt x="136094" y="153733"/>
                    </a:cubicBezTo>
                    <a:cubicBezTo>
                      <a:pt x="143282" y="152914"/>
                      <a:pt x="150416" y="151705"/>
                      <a:pt x="157478" y="150114"/>
                    </a:cubicBezTo>
                    <a:cubicBezTo>
                      <a:pt x="165271" y="148399"/>
                      <a:pt x="173539" y="146304"/>
                      <a:pt x="182283" y="143732"/>
                    </a:cubicBezTo>
                    <a:cubicBezTo>
                      <a:pt x="190769" y="141160"/>
                      <a:pt x="199057" y="137979"/>
                      <a:pt x="207087" y="134207"/>
                    </a:cubicBezTo>
                    <a:lnTo>
                      <a:pt x="156527" y="104965"/>
                    </a:lnTo>
                    <a:lnTo>
                      <a:pt x="149970" y="107251"/>
                    </a:lnTo>
                    <a:lnTo>
                      <a:pt x="143032" y="109347"/>
                    </a:lnTo>
                    <a:cubicBezTo>
                      <a:pt x="130297" y="113538"/>
                      <a:pt x="118702" y="116872"/>
                      <a:pt x="108058" y="118872"/>
                    </a:cubicBezTo>
                    <a:cubicBezTo>
                      <a:pt x="98291" y="121148"/>
                      <a:pt x="88331" y="122482"/>
                      <a:pt x="78311" y="122872"/>
                    </a:cubicBezTo>
                    <a:cubicBezTo>
                      <a:pt x="69466" y="123187"/>
                      <a:pt x="60618" y="122349"/>
                      <a:pt x="51986" y="120396"/>
                    </a:cubicBezTo>
                    <a:cubicBezTo>
                      <a:pt x="43443" y="118472"/>
                      <a:pt x="35241" y="115252"/>
                      <a:pt x="27656" y="110871"/>
                    </a:cubicBezTo>
                    <a:cubicBezTo>
                      <a:pt x="19390" y="106528"/>
                      <a:pt x="12235" y="100336"/>
                      <a:pt x="6748" y="92773"/>
                    </a:cubicBezTo>
                    <a:cubicBezTo>
                      <a:pt x="2671" y="87078"/>
                      <a:pt x="660" y="80153"/>
                      <a:pt x="1045" y="73152"/>
                    </a:cubicBezTo>
                    <a:cubicBezTo>
                      <a:pt x="1789" y="65856"/>
                      <a:pt x="4702" y="58950"/>
                      <a:pt x="9409" y="53340"/>
                    </a:cubicBezTo>
                    <a:cubicBezTo>
                      <a:pt x="15217" y="45958"/>
                      <a:pt x="22145" y="39529"/>
                      <a:pt x="29937" y="34290"/>
                    </a:cubicBezTo>
                    <a:lnTo>
                      <a:pt x="0" y="16954"/>
                    </a:lnTo>
                    <a:lnTo>
                      <a:pt x="17582" y="6763"/>
                    </a:lnTo>
                    <a:lnTo>
                      <a:pt x="47234" y="23908"/>
                    </a:lnTo>
                    <a:cubicBezTo>
                      <a:pt x="61159" y="17021"/>
                      <a:pt x="75784" y="11649"/>
                      <a:pt x="90856" y="7906"/>
                    </a:cubicBezTo>
                    <a:cubicBezTo>
                      <a:pt x="105192" y="4238"/>
                      <a:pt x="119769" y="1591"/>
                      <a:pt x="134479" y="0"/>
                    </a:cubicBezTo>
                    <a:close/>
                    <a:moveTo>
                      <a:pt x="63105" y="83248"/>
                    </a:moveTo>
                    <a:cubicBezTo>
                      <a:pt x="69789" y="87078"/>
                      <a:pt x="77490" y="88735"/>
                      <a:pt x="85154" y="88011"/>
                    </a:cubicBezTo>
                    <a:cubicBezTo>
                      <a:pt x="95443" y="86811"/>
                      <a:pt x="105574" y="84506"/>
                      <a:pt x="115376" y="81153"/>
                    </a:cubicBezTo>
                    <a:lnTo>
                      <a:pt x="67857" y="53626"/>
                    </a:lnTo>
                    <a:cubicBezTo>
                      <a:pt x="50370" y="65341"/>
                      <a:pt x="48849" y="75247"/>
                      <a:pt x="63105" y="83248"/>
                    </a:cubicBezTo>
                    <a:close/>
                    <a:moveTo>
                      <a:pt x="229992" y="97155"/>
                    </a:moveTo>
                    <a:cubicBezTo>
                      <a:pt x="222721" y="93154"/>
                      <a:pt x="214339" y="91649"/>
                      <a:pt x="206137" y="92869"/>
                    </a:cubicBezTo>
                    <a:cubicBezTo>
                      <a:pt x="194894" y="94383"/>
                      <a:pt x="183803" y="96841"/>
                      <a:pt x="172969" y="100203"/>
                    </a:cubicBezTo>
                    <a:lnTo>
                      <a:pt x="220488" y="127540"/>
                    </a:lnTo>
                    <a:cubicBezTo>
                      <a:pt x="240446" y="115538"/>
                      <a:pt x="243677" y="105346"/>
                      <a:pt x="229992" y="97441"/>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3" name="Google Shape;1279;p27"/>
            <p:cNvGrpSpPr/>
            <p:nvPr/>
          </p:nvGrpSpPr>
          <p:grpSpPr>
            <a:xfrm>
              <a:off x="2694110" y="2656109"/>
              <a:ext cx="883852" cy="621029"/>
              <a:chOff x="4503735" y="3398234"/>
              <a:chExt cx="883852" cy="621029"/>
            </a:xfrm>
          </p:grpSpPr>
          <p:sp>
            <p:nvSpPr>
              <p:cNvPr id="414" name="Google Shape;1280;p27"/>
              <p:cNvSpPr/>
              <p:nvPr/>
            </p:nvSpPr>
            <p:spPr>
              <a:xfrm>
                <a:off x="4503735" y="3507771"/>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5" name="Google Shape;1281;p27"/>
              <p:cNvSpPr/>
              <p:nvPr/>
            </p:nvSpPr>
            <p:spPr>
              <a:xfrm>
                <a:off x="4503925" y="3650932"/>
                <a:ext cx="87244" cy="116490"/>
              </a:xfrm>
              <a:custGeom>
                <a:avLst/>
                <a:gdLst/>
                <a:ahLst/>
                <a:cxnLst/>
                <a:rect l="l" t="t" r="r" b="b"/>
                <a:pathLst>
                  <a:path w="87244" h="116490" extrusionOk="0">
                    <a:moveTo>
                      <a:pt x="0" y="116491"/>
                    </a:moveTo>
                    <a:lnTo>
                      <a:pt x="0" y="0"/>
                    </a:lnTo>
                    <a:lnTo>
                      <a:pt x="87245" y="77915"/>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6" name="Google Shape;1282;p27"/>
              <p:cNvSpPr/>
              <p:nvPr/>
            </p:nvSpPr>
            <p:spPr>
              <a:xfrm>
                <a:off x="5321061" y="3653980"/>
                <a:ext cx="66526" cy="157067"/>
              </a:xfrm>
              <a:custGeom>
                <a:avLst/>
                <a:gdLst/>
                <a:ahLst/>
                <a:cxnLst/>
                <a:rect l="l" t="t" r="r" b="b"/>
                <a:pathLst>
                  <a:path w="66526" h="157067" extrusionOk="0">
                    <a:moveTo>
                      <a:pt x="66527" y="0"/>
                    </a:moveTo>
                    <a:lnTo>
                      <a:pt x="66527" y="109538"/>
                    </a:lnTo>
                    <a:lnTo>
                      <a:pt x="21859" y="157067"/>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7" name="Google Shape;1283;p27"/>
              <p:cNvSpPr/>
              <p:nvPr/>
            </p:nvSpPr>
            <p:spPr>
              <a:xfrm>
                <a:off x="4503735" y="3398234"/>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8" name="Google Shape;1284;p27"/>
              <p:cNvSpPr/>
              <p:nvPr/>
            </p:nvSpPr>
            <p:spPr>
              <a:xfrm>
                <a:off x="4629431" y="3467838"/>
                <a:ext cx="632610" cy="366093"/>
              </a:xfrm>
              <a:custGeom>
                <a:avLst/>
                <a:gdLst/>
                <a:ahLst/>
                <a:cxnLst/>
                <a:rect l="l" t="t" r="r" b="b"/>
                <a:pathLst>
                  <a:path w="632610" h="366093" extrusionOk="0">
                    <a:moveTo>
                      <a:pt x="632041" y="194048"/>
                    </a:moveTo>
                    <a:cubicBezTo>
                      <a:pt x="627574" y="237101"/>
                      <a:pt x="596877" y="279773"/>
                      <a:pt x="539949" y="312444"/>
                    </a:cubicBezTo>
                    <a:cubicBezTo>
                      <a:pt x="416400" y="383977"/>
                      <a:pt x="216060" y="383977"/>
                      <a:pt x="92511" y="312444"/>
                    </a:cubicBezTo>
                    <a:cubicBezTo>
                      <a:pt x="35488" y="279487"/>
                      <a:pt x="4981" y="237101"/>
                      <a:pt x="610" y="194048"/>
                    </a:cubicBezTo>
                    <a:cubicBezTo>
                      <a:pt x="-4808" y="143566"/>
                      <a:pt x="25890" y="92131"/>
                      <a:pt x="92511" y="53650"/>
                    </a:cubicBezTo>
                    <a:cubicBezTo>
                      <a:pt x="216060" y="-17883"/>
                      <a:pt x="416400" y="-17883"/>
                      <a:pt x="539949" y="53650"/>
                    </a:cubicBezTo>
                    <a:cubicBezTo>
                      <a:pt x="606476" y="92131"/>
                      <a:pt x="637268" y="143566"/>
                      <a:pt x="632041"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9" name="Google Shape;1285;p27"/>
              <p:cNvSpPr/>
              <p:nvPr/>
            </p:nvSpPr>
            <p:spPr>
              <a:xfrm>
                <a:off x="4630040" y="3489745"/>
                <a:ext cx="631431" cy="344185"/>
              </a:xfrm>
              <a:custGeom>
                <a:avLst/>
                <a:gdLst/>
                <a:ahLst/>
                <a:cxnLst/>
                <a:rect l="l" t="t" r="r" b="b"/>
                <a:pathLst>
                  <a:path w="631431" h="344185" extrusionOk="0">
                    <a:moveTo>
                      <a:pt x="631432" y="172141"/>
                    </a:moveTo>
                    <a:cubicBezTo>
                      <a:pt x="626965" y="215194"/>
                      <a:pt x="596268" y="257866"/>
                      <a:pt x="539340" y="290536"/>
                    </a:cubicBezTo>
                    <a:cubicBezTo>
                      <a:pt x="415791" y="362069"/>
                      <a:pt x="215451" y="362069"/>
                      <a:pt x="91902" y="290536"/>
                    </a:cubicBezTo>
                    <a:cubicBezTo>
                      <a:pt x="34879" y="257580"/>
                      <a:pt x="4372" y="215194"/>
                      <a:pt x="0" y="172141"/>
                    </a:cubicBezTo>
                    <a:cubicBezTo>
                      <a:pt x="4372" y="129087"/>
                      <a:pt x="34974" y="86416"/>
                      <a:pt x="91902" y="53650"/>
                    </a:cubicBezTo>
                    <a:cubicBezTo>
                      <a:pt x="215451" y="-17883"/>
                      <a:pt x="415791" y="-17883"/>
                      <a:pt x="539340" y="53650"/>
                    </a:cubicBezTo>
                    <a:cubicBezTo>
                      <a:pt x="596363" y="86606"/>
                      <a:pt x="626965" y="129087"/>
                      <a:pt x="631432" y="17214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0" name="Google Shape;1286;p27"/>
              <p:cNvSpPr/>
              <p:nvPr/>
            </p:nvSpPr>
            <p:spPr>
              <a:xfrm>
                <a:off x="4791985" y="3572160"/>
                <a:ext cx="294810" cy="185070"/>
              </a:xfrm>
              <a:custGeom>
                <a:avLst/>
                <a:gdLst/>
                <a:ahLst/>
                <a:cxnLst/>
                <a:rect l="l" t="t" r="r" b="b"/>
                <a:pathLst>
                  <a:path w="294810" h="185070" extrusionOk="0">
                    <a:moveTo>
                      <a:pt x="149304" y="29813"/>
                    </a:moveTo>
                    <a:cubicBezTo>
                      <a:pt x="145417" y="29804"/>
                      <a:pt x="141540" y="30118"/>
                      <a:pt x="137710" y="30766"/>
                    </a:cubicBezTo>
                    <a:cubicBezTo>
                      <a:pt x="132578" y="31432"/>
                      <a:pt x="126685" y="32480"/>
                      <a:pt x="120223" y="33909"/>
                    </a:cubicBezTo>
                    <a:cubicBezTo>
                      <a:pt x="113760" y="35338"/>
                      <a:pt x="107108" y="36957"/>
                      <a:pt x="100170" y="39053"/>
                    </a:cubicBezTo>
                    <a:cubicBezTo>
                      <a:pt x="93383" y="41100"/>
                      <a:pt x="86747" y="43615"/>
                      <a:pt x="80307" y="46577"/>
                    </a:cubicBezTo>
                    <a:lnTo>
                      <a:pt x="131152" y="76010"/>
                    </a:lnTo>
                    <a:lnTo>
                      <a:pt x="140656" y="72771"/>
                    </a:lnTo>
                    <a:cubicBezTo>
                      <a:pt x="153581" y="68485"/>
                      <a:pt x="165841" y="64865"/>
                      <a:pt x="177246" y="61817"/>
                    </a:cubicBezTo>
                    <a:cubicBezTo>
                      <a:pt x="188013" y="58979"/>
                      <a:pt x="199019" y="57160"/>
                      <a:pt x="210129" y="56388"/>
                    </a:cubicBezTo>
                    <a:cubicBezTo>
                      <a:pt x="220279" y="55750"/>
                      <a:pt x="230467" y="56417"/>
                      <a:pt x="240446" y="58388"/>
                    </a:cubicBezTo>
                    <a:cubicBezTo>
                      <a:pt x="250491" y="60636"/>
                      <a:pt x="260109" y="64465"/>
                      <a:pt x="268957" y="69723"/>
                    </a:cubicBezTo>
                    <a:cubicBezTo>
                      <a:pt x="277729" y="74124"/>
                      <a:pt x="285256" y="80677"/>
                      <a:pt x="290816" y="88773"/>
                    </a:cubicBezTo>
                    <a:cubicBezTo>
                      <a:pt x="294579" y="94640"/>
                      <a:pt x="295748" y="101813"/>
                      <a:pt x="294047" y="108585"/>
                    </a:cubicBezTo>
                    <a:cubicBezTo>
                      <a:pt x="291937" y="116081"/>
                      <a:pt x="287832" y="122863"/>
                      <a:pt x="282167" y="128206"/>
                    </a:cubicBezTo>
                    <a:cubicBezTo>
                      <a:pt x="275220" y="135264"/>
                      <a:pt x="267437" y="141437"/>
                      <a:pt x="258978" y="146590"/>
                    </a:cubicBezTo>
                    <a:lnTo>
                      <a:pt x="291291" y="165640"/>
                    </a:lnTo>
                    <a:lnTo>
                      <a:pt x="272854" y="175736"/>
                    </a:lnTo>
                    <a:lnTo>
                      <a:pt x="240256" y="156686"/>
                    </a:lnTo>
                    <a:cubicBezTo>
                      <a:pt x="224755" y="164430"/>
                      <a:pt x="208513" y="170593"/>
                      <a:pt x="191786" y="175070"/>
                    </a:cubicBezTo>
                    <a:cubicBezTo>
                      <a:pt x="174299" y="179908"/>
                      <a:pt x="156432" y="183261"/>
                      <a:pt x="138375" y="185071"/>
                    </a:cubicBezTo>
                    <a:lnTo>
                      <a:pt x="121363" y="154496"/>
                    </a:lnTo>
                    <a:cubicBezTo>
                      <a:pt x="124500" y="154496"/>
                      <a:pt x="129251" y="154496"/>
                      <a:pt x="135619" y="153448"/>
                    </a:cubicBezTo>
                    <a:cubicBezTo>
                      <a:pt x="141987" y="152400"/>
                      <a:pt x="149019" y="151447"/>
                      <a:pt x="156908" y="149733"/>
                    </a:cubicBezTo>
                    <a:cubicBezTo>
                      <a:pt x="164796" y="148019"/>
                      <a:pt x="172969" y="145923"/>
                      <a:pt x="181712" y="143351"/>
                    </a:cubicBezTo>
                    <a:cubicBezTo>
                      <a:pt x="190218" y="140837"/>
                      <a:pt x="198515" y="137655"/>
                      <a:pt x="206517" y="133826"/>
                    </a:cubicBezTo>
                    <a:lnTo>
                      <a:pt x="155957" y="104585"/>
                    </a:lnTo>
                    <a:cubicBezTo>
                      <a:pt x="153809" y="105461"/>
                      <a:pt x="151623" y="106223"/>
                      <a:pt x="149400" y="106871"/>
                    </a:cubicBezTo>
                    <a:lnTo>
                      <a:pt x="142462" y="109061"/>
                    </a:lnTo>
                    <a:cubicBezTo>
                      <a:pt x="129727" y="113252"/>
                      <a:pt x="118132" y="116491"/>
                      <a:pt x="107488" y="118586"/>
                    </a:cubicBezTo>
                    <a:cubicBezTo>
                      <a:pt x="97722" y="120863"/>
                      <a:pt x="87761" y="122206"/>
                      <a:pt x="77741" y="122587"/>
                    </a:cubicBezTo>
                    <a:cubicBezTo>
                      <a:pt x="68896" y="122901"/>
                      <a:pt x="60048" y="122072"/>
                      <a:pt x="51415" y="120110"/>
                    </a:cubicBezTo>
                    <a:cubicBezTo>
                      <a:pt x="42890" y="118129"/>
                      <a:pt x="34694" y="114919"/>
                      <a:pt x="27086" y="110585"/>
                    </a:cubicBezTo>
                    <a:cubicBezTo>
                      <a:pt x="19103" y="106232"/>
                      <a:pt x="12162" y="100184"/>
                      <a:pt x="6748" y="92869"/>
                    </a:cubicBezTo>
                    <a:cubicBezTo>
                      <a:pt x="2692" y="87163"/>
                      <a:pt x="682" y="80248"/>
                      <a:pt x="1045" y="73247"/>
                    </a:cubicBezTo>
                    <a:cubicBezTo>
                      <a:pt x="1772" y="65951"/>
                      <a:pt x="4687" y="59036"/>
                      <a:pt x="9409" y="53435"/>
                    </a:cubicBezTo>
                    <a:cubicBezTo>
                      <a:pt x="15216" y="46053"/>
                      <a:pt x="22143" y="39624"/>
                      <a:pt x="29937" y="34385"/>
                    </a:cubicBezTo>
                    <a:lnTo>
                      <a:pt x="0" y="17050"/>
                    </a:lnTo>
                    <a:lnTo>
                      <a:pt x="17677" y="6763"/>
                    </a:lnTo>
                    <a:lnTo>
                      <a:pt x="47329" y="24003"/>
                    </a:lnTo>
                    <a:cubicBezTo>
                      <a:pt x="61238" y="17050"/>
                      <a:pt x="75867" y="11659"/>
                      <a:pt x="90951" y="7906"/>
                    </a:cubicBezTo>
                    <a:cubicBezTo>
                      <a:pt x="105292" y="4267"/>
                      <a:pt x="119868" y="1629"/>
                      <a:pt x="134574" y="0"/>
                    </a:cubicBezTo>
                    <a:close/>
                    <a:moveTo>
                      <a:pt x="63010" y="83153"/>
                    </a:moveTo>
                    <a:cubicBezTo>
                      <a:pt x="69644" y="87020"/>
                      <a:pt x="77328" y="88687"/>
                      <a:pt x="84964" y="87916"/>
                    </a:cubicBezTo>
                    <a:cubicBezTo>
                      <a:pt x="95280" y="86744"/>
                      <a:pt x="105443" y="84477"/>
                      <a:pt x="115281" y="81153"/>
                    </a:cubicBezTo>
                    <a:lnTo>
                      <a:pt x="67762" y="53626"/>
                    </a:lnTo>
                    <a:cubicBezTo>
                      <a:pt x="49990" y="65056"/>
                      <a:pt x="48374" y="74867"/>
                      <a:pt x="62725" y="83153"/>
                    </a:cubicBezTo>
                    <a:close/>
                    <a:moveTo>
                      <a:pt x="229802" y="97060"/>
                    </a:moveTo>
                    <a:cubicBezTo>
                      <a:pt x="222550" y="93116"/>
                      <a:pt x="214206" y="91640"/>
                      <a:pt x="206042" y="92869"/>
                    </a:cubicBezTo>
                    <a:cubicBezTo>
                      <a:pt x="194752" y="94279"/>
                      <a:pt x="183613" y="96736"/>
                      <a:pt x="172779" y="100203"/>
                    </a:cubicBezTo>
                    <a:lnTo>
                      <a:pt x="220298" y="127540"/>
                    </a:lnTo>
                    <a:cubicBezTo>
                      <a:pt x="239971" y="115157"/>
                      <a:pt x="243202" y="105061"/>
                      <a:pt x="229516" y="9706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1" name="Google Shape;1287;p27"/>
              <p:cNvSpPr/>
              <p:nvPr/>
            </p:nvSpPr>
            <p:spPr>
              <a:xfrm>
                <a:off x="4913728" y="3709701"/>
                <a:ext cx="19007" cy="25526"/>
              </a:xfrm>
              <a:custGeom>
                <a:avLst/>
                <a:gdLst/>
                <a:ahLst/>
                <a:cxnLst/>
                <a:rect l="l" t="t" r="r" b="b"/>
                <a:pathLst>
                  <a:path w="19007" h="25526" extrusionOk="0">
                    <a:moveTo>
                      <a:pt x="0" y="17145"/>
                    </a:moveTo>
                    <a:cubicBezTo>
                      <a:pt x="475" y="15907"/>
                      <a:pt x="0" y="0"/>
                      <a:pt x="0" y="0"/>
                    </a:cubicBezTo>
                    <a:lnTo>
                      <a:pt x="19008" y="12478"/>
                    </a:lnTo>
                    <a:lnTo>
                      <a:pt x="10549"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2" name="Google Shape;1288;p27"/>
              <p:cNvSpPr/>
              <p:nvPr/>
            </p:nvSpPr>
            <p:spPr>
              <a:xfrm>
                <a:off x="5040889" y="3720560"/>
                <a:ext cx="42006" cy="19716"/>
              </a:xfrm>
              <a:custGeom>
                <a:avLst/>
                <a:gdLst/>
                <a:ahLst/>
                <a:cxnLst/>
                <a:rect l="l" t="t" r="r" b="b"/>
                <a:pathLst>
                  <a:path w="42006" h="19716" extrusionOk="0">
                    <a:moveTo>
                      <a:pt x="42007" y="17145"/>
                    </a:moveTo>
                    <a:lnTo>
                      <a:pt x="42007" y="0"/>
                    </a:lnTo>
                    <a:lnTo>
                      <a:pt x="0" y="3239"/>
                    </a:lnTo>
                    <a:lnTo>
                      <a:pt x="24140" y="19717"/>
                    </a:lnTo>
                    <a:lnTo>
                      <a:pt x="42007"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3" name="Google Shape;1289;p27"/>
              <p:cNvSpPr/>
              <p:nvPr/>
            </p:nvSpPr>
            <p:spPr>
              <a:xfrm>
                <a:off x="5054955" y="3657409"/>
                <a:ext cx="31457" cy="17335"/>
              </a:xfrm>
              <a:custGeom>
                <a:avLst/>
                <a:gdLst/>
                <a:ahLst/>
                <a:cxnLst/>
                <a:rect l="l" t="t" r="r" b="b"/>
                <a:pathLst>
                  <a:path w="31457" h="17335" extrusionOk="0">
                    <a:moveTo>
                      <a:pt x="31458" y="17335"/>
                    </a:moveTo>
                    <a:lnTo>
                      <a:pt x="31458" y="0"/>
                    </a:lnTo>
                    <a:lnTo>
                      <a:pt x="0" y="11335"/>
                    </a:lnTo>
                    <a:lnTo>
                      <a:pt x="31458" y="1733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4" name="Google Shape;1290;p27"/>
              <p:cNvSpPr/>
              <p:nvPr/>
            </p:nvSpPr>
            <p:spPr>
              <a:xfrm>
                <a:off x="4956115" y="3663791"/>
                <a:ext cx="47423" cy="33051"/>
              </a:xfrm>
              <a:custGeom>
                <a:avLst/>
                <a:gdLst/>
                <a:ahLst/>
                <a:cxnLst/>
                <a:rect l="l" t="t" r="r" b="b"/>
                <a:pathLst>
                  <a:path w="47423" h="33051" extrusionOk="0">
                    <a:moveTo>
                      <a:pt x="0" y="10001"/>
                    </a:moveTo>
                    <a:lnTo>
                      <a:pt x="10454" y="0"/>
                    </a:lnTo>
                    <a:lnTo>
                      <a:pt x="47424" y="25527"/>
                    </a:lnTo>
                    <a:lnTo>
                      <a:pt x="45143" y="33052"/>
                    </a:lnTo>
                    <a:cubicBezTo>
                      <a:pt x="45143" y="33052"/>
                      <a:pt x="17582" y="21431"/>
                      <a:pt x="16632" y="2076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5" name="Google Shape;1291;p27"/>
              <p:cNvSpPr/>
              <p:nvPr/>
            </p:nvSpPr>
            <p:spPr>
              <a:xfrm>
                <a:off x="4859557" y="3608355"/>
                <a:ext cx="58448" cy="38957"/>
              </a:xfrm>
              <a:custGeom>
                <a:avLst/>
                <a:gdLst/>
                <a:ahLst/>
                <a:cxnLst/>
                <a:rect l="l" t="t" r="r" b="b"/>
                <a:pathLst>
                  <a:path w="58448" h="38957" extrusionOk="0">
                    <a:moveTo>
                      <a:pt x="0" y="11144"/>
                    </a:moveTo>
                    <a:lnTo>
                      <a:pt x="48945" y="38958"/>
                    </a:lnTo>
                    <a:lnTo>
                      <a:pt x="58448" y="31718"/>
                    </a:lnTo>
                    <a:cubicBezTo>
                      <a:pt x="58448" y="31718"/>
                      <a:pt x="52366" y="24575"/>
                      <a:pt x="51891" y="23908"/>
                    </a:cubicBezTo>
                    <a:cubicBezTo>
                      <a:pt x="47632" y="18917"/>
                      <a:pt x="42632" y="14612"/>
                      <a:pt x="37065" y="11144"/>
                    </a:cubicBezTo>
                    <a:cubicBezTo>
                      <a:pt x="33453" y="10478"/>
                      <a:pt x="10264" y="0"/>
                      <a:pt x="10264"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6" name="Google Shape;1292;p27"/>
              <p:cNvSpPr/>
              <p:nvPr/>
            </p:nvSpPr>
            <p:spPr>
              <a:xfrm>
                <a:off x="4913728" y="3577494"/>
                <a:ext cx="27275" cy="24479"/>
              </a:xfrm>
              <a:custGeom>
                <a:avLst/>
                <a:gdLst/>
                <a:ahLst/>
                <a:cxnLst/>
                <a:rect l="l" t="t" r="r" b="b"/>
                <a:pathLst>
                  <a:path w="27275" h="24479" extrusionOk="0">
                    <a:moveTo>
                      <a:pt x="27276" y="24479"/>
                    </a:moveTo>
                    <a:lnTo>
                      <a:pt x="27276" y="7334"/>
                    </a:lnTo>
                    <a:lnTo>
                      <a:pt x="4847" y="0"/>
                    </a:lnTo>
                    <a:lnTo>
                      <a:pt x="0" y="13430"/>
                    </a:lnTo>
                    <a:lnTo>
                      <a:pt x="1140" y="19621"/>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7" name="Google Shape;1293;p27"/>
              <p:cNvSpPr/>
              <p:nvPr/>
            </p:nvSpPr>
            <p:spPr>
              <a:xfrm>
                <a:off x="4791510" y="3572351"/>
                <a:ext cx="26135" cy="19526"/>
              </a:xfrm>
              <a:custGeom>
                <a:avLst/>
                <a:gdLst/>
                <a:ahLst/>
                <a:cxnLst/>
                <a:rect l="l" t="t" r="r" b="b"/>
                <a:pathLst>
                  <a:path w="26135" h="19526" extrusionOk="0">
                    <a:moveTo>
                      <a:pt x="0" y="17240"/>
                    </a:moveTo>
                    <a:lnTo>
                      <a:pt x="0" y="0"/>
                    </a:lnTo>
                    <a:lnTo>
                      <a:pt x="26135" y="2858"/>
                    </a:lnTo>
                    <a:lnTo>
                      <a:pt x="17677" y="19526"/>
                    </a:lnTo>
                    <a:lnTo>
                      <a:pt x="0" y="1724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8" name="Google Shape;1294;p27"/>
              <p:cNvSpPr/>
              <p:nvPr/>
            </p:nvSpPr>
            <p:spPr>
              <a:xfrm>
                <a:off x="4792460" y="3629977"/>
                <a:ext cx="29936" cy="30289"/>
              </a:xfrm>
              <a:custGeom>
                <a:avLst/>
                <a:gdLst/>
                <a:ahLst/>
                <a:cxnLst/>
                <a:rect l="l" t="t" r="r" b="b"/>
                <a:pathLst>
                  <a:path w="29936" h="30289" extrusionOk="0">
                    <a:moveTo>
                      <a:pt x="0" y="18097"/>
                    </a:moveTo>
                    <a:lnTo>
                      <a:pt x="0" y="0"/>
                    </a:lnTo>
                    <a:lnTo>
                      <a:pt x="29937" y="0"/>
                    </a:lnTo>
                    <a:lnTo>
                      <a:pt x="22619" y="16002"/>
                    </a:lnTo>
                    <a:lnTo>
                      <a:pt x="9694" y="3028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9" name="Google Shape;1295;p27"/>
              <p:cNvSpPr/>
              <p:nvPr/>
            </p:nvSpPr>
            <p:spPr>
              <a:xfrm>
                <a:off x="4791985" y="3555587"/>
                <a:ext cx="294804" cy="184499"/>
              </a:xfrm>
              <a:custGeom>
                <a:avLst/>
                <a:gdLst/>
                <a:ahLst/>
                <a:cxnLst/>
                <a:rect l="l" t="t" r="r" b="b"/>
                <a:pathLst>
                  <a:path w="294804" h="184499" extrusionOk="0">
                    <a:moveTo>
                      <a:pt x="149304" y="29146"/>
                    </a:moveTo>
                    <a:cubicBezTo>
                      <a:pt x="145417" y="29185"/>
                      <a:pt x="141549" y="29508"/>
                      <a:pt x="137710" y="30099"/>
                    </a:cubicBezTo>
                    <a:cubicBezTo>
                      <a:pt x="132578" y="30861"/>
                      <a:pt x="126685" y="31909"/>
                      <a:pt x="120223" y="33242"/>
                    </a:cubicBezTo>
                    <a:cubicBezTo>
                      <a:pt x="113760" y="34576"/>
                      <a:pt x="107108" y="36385"/>
                      <a:pt x="100170" y="38481"/>
                    </a:cubicBezTo>
                    <a:cubicBezTo>
                      <a:pt x="93369" y="40481"/>
                      <a:pt x="86730" y="42996"/>
                      <a:pt x="80307" y="46006"/>
                    </a:cubicBezTo>
                    <a:lnTo>
                      <a:pt x="131152" y="75438"/>
                    </a:lnTo>
                    <a:lnTo>
                      <a:pt x="140656" y="72199"/>
                    </a:lnTo>
                    <a:cubicBezTo>
                      <a:pt x="153581" y="67913"/>
                      <a:pt x="165841" y="64198"/>
                      <a:pt x="177246" y="61246"/>
                    </a:cubicBezTo>
                    <a:cubicBezTo>
                      <a:pt x="187994" y="58321"/>
                      <a:pt x="199009" y="56502"/>
                      <a:pt x="210129" y="55816"/>
                    </a:cubicBezTo>
                    <a:cubicBezTo>
                      <a:pt x="220279" y="55121"/>
                      <a:pt x="230476" y="55797"/>
                      <a:pt x="240446" y="57817"/>
                    </a:cubicBezTo>
                    <a:cubicBezTo>
                      <a:pt x="250491" y="60065"/>
                      <a:pt x="260109" y="63893"/>
                      <a:pt x="268957" y="69151"/>
                    </a:cubicBezTo>
                    <a:cubicBezTo>
                      <a:pt x="277739" y="73542"/>
                      <a:pt x="285256" y="80096"/>
                      <a:pt x="290816" y="88201"/>
                    </a:cubicBezTo>
                    <a:cubicBezTo>
                      <a:pt x="294570" y="94107"/>
                      <a:pt x="295739" y="101308"/>
                      <a:pt x="294047" y="108109"/>
                    </a:cubicBezTo>
                    <a:cubicBezTo>
                      <a:pt x="291909" y="115595"/>
                      <a:pt x="287803" y="122377"/>
                      <a:pt x="282167" y="127730"/>
                    </a:cubicBezTo>
                    <a:cubicBezTo>
                      <a:pt x="275192" y="134760"/>
                      <a:pt x="267408" y="140932"/>
                      <a:pt x="258978" y="146113"/>
                    </a:cubicBezTo>
                    <a:lnTo>
                      <a:pt x="291291" y="165163"/>
                    </a:lnTo>
                    <a:lnTo>
                      <a:pt x="272854" y="175165"/>
                    </a:lnTo>
                    <a:lnTo>
                      <a:pt x="240256" y="156115"/>
                    </a:lnTo>
                    <a:cubicBezTo>
                      <a:pt x="224736" y="163821"/>
                      <a:pt x="208504" y="169974"/>
                      <a:pt x="191786" y="174498"/>
                    </a:cubicBezTo>
                    <a:cubicBezTo>
                      <a:pt x="174299" y="179337"/>
                      <a:pt x="156432" y="182689"/>
                      <a:pt x="138375" y="184499"/>
                    </a:cubicBezTo>
                    <a:lnTo>
                      <a:pt x="121363" y="153924"/>
                    </a:lnTo>
                    <a:cubicBezTo>
                      <a:pt x="126134" y="153800"/>
                      <a:pt x="130896" y="153419"/>
                      <a:pt x="135619" y="152781"/>
                    </a:cubicBezTo>
                    <a:cubicBezTo>
                      <a:pt x="142775" y="151962"/>
                      <a:pt x="149884" y="150752"/>
                      <a:pt x="156908" y="149162"/>
                    </a:cubicBezTo>
                    <a:cubicBezTo>
                      <a:pt x="164701" y="147447"/>
                      <a:pt x="172969" y="145351"/>
                      <a:pt x="181712" y="142780"/>
                    </a:cubicBezTo>
                    <a:cubicBezTo>
                      <a:pt x="190209" y="140227"/>
                      <a:pt x="198496" y="137046"/>
                      <a:pt x="206517" y="133255"/>
                    </a:cubicBezTo>
                    <a:lnTo>
                      <a:pt x="155957" y="104013"/>
                    </a:lnTo>
                    <a:lnTo>
                      <a:pt x="149400" y="106299"/>
                    </a:lnTo>
                    <a:lnTo>
                      <a:pt x="142462" y="108395"/>
                    </a:lnTo>
                    <a:cubicBezTo>
                      <a:pt x="129727" y="112585"/>
                      <a:pt x="118132" y="115919"/>
                      <a:pt x="107488" y="117920"/>
                    </a:cubicBezTo>
                    <a:cubicBezTo>
                      <a:pt x="97722" y="120196"/>
                      <a:pt x="87761" y="121539"/>
                      <a:pt x="77741" y="121920"/>
                    </a:cubicBezTo>
                    <a:cubicBezTo>
                      <a:pt x="68896" y="122234"/>
                      <a:pt x="60048" y="121406"/>
                      <a:pt x="51415" y="119443"/>
                    </a:cubicBezTo>
                    <a:cubicBezTo>
                      <a:pt x="42878" y="117500"/>
                      <a:pt x="34677" y="114290"/>
                      <a:pt x="27086" y="109918"/>
                    </a:cubicBezTo>
                    <a:cubicBezTo>
                      <a:pt x="19112" y="105680"/>
                      <a:pt x="12168" y="99727"/>
                      <a:pt x="6748" y="92488"/>
                    </a:cubicBezTo>
                    <a:cubicBezTo>
                      <a:pt x="2671" y="86792"/>
                      <a:pt x="660" y="79867"/>
                      <a:pt x="1045" y="72866"/>
                    </a:cubicBezTo>
                    <a:cubicBezTo>
                      <a:pt x="1790" y="65599"/>
                      <a:pt x="4704" y="58731"/>
                      <a:pt x="9409" y="53149"/>
                    </a:cubicBezTo>
                    <a:cubicBezTo>
                      <a:pt x="15245" y="45786"/>
                      <a:pt x="22168" y="39367"/>
                      <a:pt x="29937" y="34099"/>
                    </a:cubicBezTo>
                    <a:lnTo>
                      <a:pt x="0" y="16764"/>
                    </a:lnTo>
                    <a:lnTo>
                      <a:pt x="17202" y="6763"/>
                    </a:lnTo>
                    <a:lnTo>
                      <a:pt x="46854" y="23908"/>
                    </a:lnTo>
                    <a:cubicBezTo>
                      <a:pt x="60783" y="17031"/>
                      <a:pt x="75408" y="11668"/>
                      <a:pt x="90476" y="7906"/>
                    </a:cubicBezTo>
                    <a:cubicBezTo>
                      <a:pt x="104808" y="4220"/>
                      <a:pt x="119387" y="1581"/>
                      <a:pt x="134098" y="0"/>
                    </a:cubicBezTo>
                    <a:close/>
                    <a:moveTo>
                      <a:pt x="62725" y="82963"/>
                    </a:moveTo>
                    <a:cubicBezTo>
                      <a:pt x="69375" y="86792"/>
                      <a:pt x="77045" y="88449"/>
                      <a:pt x="84679" y="87725"/>
                    </a:cubicBezTo>
                    <a:cubicBezTo>
                      <a:pt x="95005" y="86563"/>
                      <a:pt x="105172" y="84258"/>
                      <a:pt x="114996" y="80867"/>
                    </a:cubicBezTo>
                    <a:lnTo>
                      <a:pt x="67477" y="53340"/>
                    </a:lnTo>
                    <a:cubicBezTo>
                      <a:pt x="49990" y="64389"/>
                      <a:pt x="48374" y="74295"/>
                      <a:pt x="62725" y="82963"/>
                    </a:cubicBezTo>
                    <a:close/>
                    <a:moveTo>
                      <a:pt x="229516" y="96869"/>
                    </a:moveTo>
                    <a:cubicBezTo>
                      <a:pt x="222256" y="92945"/>
                      <a:pt x="213930" y="91449"/>
                      <a:pt x="205757" y="92583"/>
                    </a:cubicBezTo>
                    <a:cubicBezTo>
                      <a:pt x="194485" y="94088"/>
                      <a:pt x="183357" y="96545"/>
                      <a:pt x="172494" y="99917"/>
                    </a:cubicBezTo>
                    <a:lnTo>
                      <a:pt x="220013" y="127254"/>
                    </a:lnTo>
                    <a:cubicBezTo>
                      <a:pt x="239971" y="114586"/>
                      <a:pt x="243202" y="104394"/>
                      <a:pt x="229516" y="96488"/>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4" name="Google Shape;1296;p27"/>
            <p:cNvSpPr/>
            <p:nvPr/>
          </p:nvSpPr>
          <p:spPr>
            <a:xfrm>
              <a:off x="3754828" y="4396898"/>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 name="Google Shape;1297;p27"/>
            <p:cNvSpPr/>
            <p:nvPr/>
          </p:nvSpPr>
          <p:spPr>
            <a:xfrm>
              <a:off x="4924079" y="3753008"/>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 name="Google Shape;1298;p27"/>
            <p:cNvSpPr/>
            <p:nvPr/>
          </p:nvSpPr>
          <p:spPr>
            <a:xfrm>
              <a:off x="3741903" y="3161886"/>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 name="Google Shape;1299;p27"/>
            <p:cNvSpPr/>
            <p:nvPr/>
          </p:nvSpPr>
          <p:spPr>
            <a:xfrm>
              <a:off x="2152775" y="4481289"/>
              <a:ext cx="883852" cy="511492"/>
            </a:xfrm>
            <a:custGeom>
              <a:avLst/>
              <a:gdLst/>
              <a:ahLst/>
              <a:cxnLst/>
              <a:rect l="l" t="t" r="r" b="b"/>
              <a:pathLst>
                <a:path w="883852" h="511492" extrusionOk="0">
                  <a:moveTo>
                    <a:pt x="883852" y="255746"/>
                  </a:moveTo>
                  <a:cubicBezTo>
                    <a:pt x="883852" y="396991"/>
                    <a:pt x="685995" y="511492"/>
                    <a:pt x="441926" y="511492"/>
                  </a:cubicBezTo>
                  <a:cubicBezTo>
                    <a:pt x="197857" y="511492"/>
                    <a:pt x="0" y="396991"/>
                    <a:pt x="0" y="255746"/>
                  </a:cubicBezTo>
                  <a:cubicBezTo>
                    <a:pt x="0" y="114501"/>
                    <a:pt x="197857" y="0"/>
                    <a:pt x="441926" y="0"/>
                  </a:cubicBezTo>
                  <a:cubicBezTo>
                    <a:pt x="685995" y="0"/>
                    <a:pt x="883852" y="114501"/>
                    <a:pt x="883852" y="255746"/>
                  </a:cubicBez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 name="Google Shape;1300;p27"/>
            <p:cNvSpPr/>
            <p:nvPr/>
          </p:nvSpPr>
          <p:spPr>
            <a:xfrm>
              <a:off x="5481476" y="4556632"/>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9" name="Google Shape;1301;p27"/>
            <p:cNvGrpSpPr/>
            <p:nvPr/>
          </p:nvGrpSpPr>
          <p:grpSpPr>
            <a:xfrm>
              <a:off x="3781914" y="3000342"/>
              <a:ext cx="883852" cy="621125"/>
              <a:chOff x="5591539" y="3742467"/>
              <a:chExt cx="883852" cy="621125"/>
            </a:xfrm>
          </p:grpSpPr>
          <p:sp>
            <p:nvSpPr>
              <p:cNvPr id="398" name="Google Shape;1302;p27"/>
              <p:cNvSpPr/>
              <p:nvPr/>
            </p:nvSpPr>
            <p:spPr>
              <a:xfrm>
                <a:off x="5591539" y="3852100"/>
                <a:ext cx="883852" cy="511492"/>
              </a:xfrm>
              <a:custGeom>
                <a:avLst/>
                <a:gdLst/>
                <a:ahLst/>
                <a:cxnLst/>
                <a:rect l="l" t="t" r="r" b="b"/>
                <a:pathLst>
                  <a:path w="883852" h="511492" extrusionOk="0">
                    <a:moveTo>
                      <a:pt x="883852" y="255746"/>
                    </a:moveTo>
                    <a:cubicBezTo>
                      <a:pt x="883852" y="396991"/>
                      <a:pt x="685995" y="511492"/>
                      <a:pt x="441926" y="511492"/>
                    </a:cubicBezTo>
                    <a:cubicBezTo>
                      <a:pt x="197857" y="511492"/>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9" name="Google Shape;1303;p27"/>
              <p:cNvSpPr/>
              <p:nvPr/>
            </p:nvSpPr>
            <p:spPr>
              <a:xfrm>
                <a:off x="5591633" y="3995166"/>
                <a:ext cx="87339" cy="116490"/>
              </a:xfrm>
              <a:custGeom>
                <a:avLst/>
                <a:gdLst/>
                <a:ahLst/>
                <a:cxnLst/>
                <a:rect l="l" t="t" r="r" b="b"/>
                <a:pathLst>
                  <a:path w="87339" h="116490" extrusionOk="0">
                    <a:moveTo>
                      <a:pt x="0" y="116491"/>
                    </a:moveTo>
                    <a:lnTo>
                      <a:pt x="0" y="0"/>
                    </a:lnTo>
                    <a:lnTo>
                      <a:pt x="87340" y="77914"/>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0" name="Google Shape;1304;p27"/>
              <p:cNvSpPr/>
              <p:nvPr/>
            </p:nvSpPr>
            <p:spPr>
              <a:xfrm>
                <a:off x="6408864" y="3998214"/>
                <a:ext cx="66526" cy="157067"/>
              </a:xfrm>
              <a:custGeom>
                <a:avLst/>
                <a:gdLst/>
                <a:ahLst/>
                <a:cxnLst/>
                <a:rect l="l" t="t" r="r" b="b"/>
                <a:pathLst>
                  <a:path w="66526" h="157067" extrusionOk="0">
                    <a:moveTo>
                      <a:pt x="66527" y="0"/>
                    </a:moveTo>
                    <a:lnTo>
                      <a:pt x="66527" y="109538"/>
                    </a:lnTo>
                    <a:lnTo>
                      <a:pt x="21859" y="157067"/>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1" name="Google Shape;1305;p27"/>
              <p:cNvSpPr/>
              <p:nvPr/>
            </p:nvSpPr>
            <p:spPr>
              <a:xfrm>
                <a:off x="5591539" y="3742467"/>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2" name="Google Shape;1306;p27"/>
              <p:cNvSpPr/>
              <p:nvPr/>
            </p:nvSpPr>
            <p:spPr>
              <a:xfrm>
                <a:off x="5717159" y="3812071"/>
                <a:ext cx="632686" cy="366117"/>
              </a:xfrm>
              <a:custGeom>
                <a:avLst/>
                <a:gdLst/>
                <a:ahLst/>
                <a:cxnLst/>
                <a:rect l="l" t="t" r="r" b="b"/>
                <a:pathLst>
                  <a:path w="632686" h="366117" extrusionOk="0">
                    <a:moveTo>
                      <a:pt x="632116" y="194048"/>
                    </a:moveTo>
                    <a:cubicBezTo>
                      <a:pt x="627555" y="237101"/>
                      <a:pt x="596952" y="279773"/>
                      <a:pt x="540025" y="312539"/>
                    </a:cubicBezTo>
                    <a:cubicBezTo>
                      <a:pt x="416476" y="383977"/>
                      <a:pt x="216136" y="383977"/>
                      <a:pt x="92587" y="312539"/>
                    </a:cubicBezTo>
                    <a:cubicBezTo>
                      <a:pt x="35564" y="279583"/>
                      <a:pt x="4962" y="237101"/>
                      <a:pt x="590" y="194048"/>
                    </a:cubicBezTo>
                    <a:cubicBezTo>
                      <a:pt x="-4732" y="143661"/>
                      <a:pt x="25965" y="92131"/>
                      <a:pt x="92587" y="53650"/>
                    </a:cubicBezTo>
                    <a:cubicBezTo>
                      <a:pt x="216136" y="-17883"/>
                      <a:pt x="416476" y="-17883"/>
                      <a:pt x="540025" y="53650"/>
                    </a:cubicBezTo>
                    <a:cubicBezTo>
                      <a:pt x="606646" y="92131"/>
                      <a:pt x="637344" y="143661"/>
                      <a:pt x="632116"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3" name="Google Shape;1307;p27"/>
              <p:cNvSpPr/>
              <p:nvPr/>
            </p:nvSpPr>
            <p:spPr>
              <a:xfrm>
                <a:off x="5717749" y="3833979"/>
                <a:ext cx="631526" cy="344209"/>
              </a:xfrm>
              <a:custGeom>
                <a:avLst/>
                <a:gdLst/>
                <a:ahLst/>
                <a:cxnLst/>
                <a:rect l="l" t="t" r="r" b="b"/>
                <a:pathLst>
                  <a:path w="631526" h="344209" extrusionOk="0">
                    <a:moveTo>
                      <a:pt x="631527" y="172140"/>
                    </a:moveTo>
                    <a:cubicBezTo>
                      <a:pt x="626965" y="215193"/>
                      <a:pt x="596363" y="257865"/>
                      <a:pt x="539435" y="290631"/>
                    </a:cubicBezTo>
                    <a:cubicBezTo>
                      <a:pt x="415886" y="362069"/>
                      <a:pt x="215546" y="362069"/>
                      <a:pt x="91997" y="290631"/>
                    </a:cubicBezTo>
                    <a:cubicBezTo>
                      <a:pt x="34974" y="257675"/>
                      <a:pt x="4372" y="215193"/>
                      <a:pt x="0" y="172140"/>
                    </a:cubicBezTo>
                    <a:cubicBezTo>
                      <a:pt x="4372" y="129088"/>
                      <a:pt x="35069" y="86415"/>
                      <a:pt x="91997" y="53649"/>
                    </a:cubicBezTo>
                    <a:cubicBezTo>
                      <a:pt x="215546" y="-17883"/>
                      <a:pt x="415886" y="-17883"/>
                      <a:pt x="539435" y="53649"/>
                    </a:cubicBezTo>
                    <a:cubicBezTo>
                      <a:pt x="596363" y="86701"/>
                      <a:pt x="626965" y="129088"/>
                      <a:pt x="631527" y="172140"/>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4" name="Google Shape;1308;p27"/>
              <p:cNvSpPr/>
              <p:nvPr/>
            </p:nvSpPr>
            <p:spPr>
              <a:xfrm>
                <a:off x="5879313" y="3916870"/>
                <a:ext cx="294875" cy="185070"/>
              </a:xfrm>
              <a:custGeom>
                <a:avLst/>
                <a:gdLst/>
                <a:ahLst/>
                <a:cxnLst/>
                <a:rect l="l" t="t" r="r" b="b"/>
                <a:pathLst>
                  <a:path w="294875" h="185070" extrusionOk="0">
                    <a:moveTo>
                      <a:pt x="149495" y="29337"/>
                    </a:moveTo>
                    <a:cubicBezTo>
                      <a:pt x="145608" y="29328"/>
                      <a:pt x="141730" y="29642"/>
                      <a:pt x="137900" y="30289"/>
                    </a:cubicBezTo>
                    <a:cubicBezTo>
                      <a:pt x="132673" y="31052"/>
                      <a:pt x="126876" y="32099"/>
                      <a:pt x="120413" y="33433"/>
                    </a:cubicBezTo>
                    <a:cubicBezTo>
                      <a:pt x="113950" y="34766"/>
                      <a:pt x="107298" y="36576"/>
                      <a:pt x="100265" y="38576"/>
                    </a:cubicBezTo>
                    <a:cubicBezTo>
                      <a:pt x="93517" y="40672"/>
                      <a:pt x="86912" y="43215"/>
                      <a:pt x="80497" y="46196"/>
                    </a:cubicBezTo>
                    <a:lnTo>
                      <a:pt x="131247" y="75629"/>
                    </a:lnTo>
                    <a:lnTo>
                      <a:pt x="140751" y="72390"/>
                    </a:lnTo>
                    <a:cubicBezTo>
                      <a:pt x="153676" y="68104"/>
                      <a:pt x="165841" y="64389"/>
                      <a:pt x="177341" y="61436"/>
                    </a:cubicBezTo>
                    <a:cubicBezTo>
                      <a:pt x="188099" y="58522"/>
                      <a:pt x="199114" y="56674"/>
                      <a:pt x="210224" y="55912"/>
                    </a:cubicBezTo>
                    <a:cubicBezTo>
                      <a:pt x="220374" y="55302"/>
                      <a:pt x="230571" y="56007"/>
                      <a:pt x="240541" y="58007"/>
                    </a:cubicBezTo>
                    <a:cubicBezTo>
                      <a:pt x="250586" y="60227"/>
                      <a:pt x="260214" y="64056"/>
                      <a:pt x="269052" y="69342"/>
                    </a:cubicBezTo>
                    <a:cubicBezTo>
                      <a:pt x="277853" y="73705"/>
                      <a:pt x="285380" y="80267"/>
                      <a:pt x="290911" y="88392"/>
                    </a:cubicBezTo>
                    <a:cubicBezTo>
                      <a:pt x="294627" y="94317"/>
                      <a:pt x="295796" y="101498"/>
                      <a:pt x="294142" y="108299"/>
                    </a:cubicBezTo>
                    <a:cubicBezTo>
                      <a:pt x="291985" y="115776"/>
                      <a:pt x="287889" y="122549"/>
                      <a:pt x="282262" y="127921"/>
                    </a:cubicBezTo>
                    <a:cubicBezTo>
                      <a:pt x="275420" y="134998"/>
                      <a:pt x="267760" y="141227"/>
                      <a:pt x="259453" y="146495"/>
                    </a:cubicBezTo>
                    <a:lnTo>
                      <a:pt x="291766" y="165545"/>
                    </a:lnTo>
                    <a:lnTo>
                      <a:pt x="274089" y="175736"/>
                    </a:lnTo>
                    <a:lnTo>
                      <a:pt x="241491" y="156686"/>
                    </a:lnTo>
                    <a:cubicBezTo>
                      <a:pt x="225972" y="164392"/>
                      <a:pt x="209739" y="170545"/>
                      <a:pt x="193022" y="175070"/>
                    </a:cubicBezTo>
                    <a:cubicBezTo>
                      <a:pt x="175535" y="179908"/>
                      <a:pt x="157668" y="183252"/>
                      <a:pt x="139611" y="185071"/>
                    </a:cubicBezTo>
                    <a:lnTo>
                      <a:pt x="122599" y="154496"/>
                    </a:lnTo>
                    <a:cubicBezTo>
                      <a:pt x="127332" y="154372"/>
                      <a:pt x="132065" y="153991"/>
                      <a:pt x="136759" y="153353"/>
                    </a:cubicBezTo>
                    <a:cubicBezTo>
                      <a:pt x="143127" y="152590"/>
                      <a:pt x="150255" y="151447"/>
                      <a:pt x="158143" y="149733"/>
                    </a:cubicBezTo>
                    <a:cubicBezTo>
                      <a:pt x="166031" y="148019"/>
                      <a:pt x="174204" y="145923"/>
                      <a:pt x="182948" y="143351"/>
                    </a:cubicBezTo>
                    <a:cubicBezTo>
                      <a:pt x="191435" y="140779"/>
                      <a:pt x="199722" y="137598"/>
                      <a:pt x="207753" y="133826"/>
                    </a:cubicBezTo>
                    <a:lnTo>
                      <a:pt x="157193" y="104585"/>
                    </a:lnTo>
                    <a:lnTo>
                      <a:pt x="150635" y="106871"/>
                    </a:lnTo>
                    <a:lnTo>
                      <a:pt x="143697" y="108966"/>
                    </a:lnTo>
                    <a:cubicBezTo>
                      <a:pt x="130962" y="113157"/>
                      <a:pt x="119368" y="116491"/>
                      <a:pt x="108723" y="118491"/>
                    </a:cubicBezTo>
                    <a:cubicBezTo>
                      <a:pt x="98953" y="120767"/>
                      <a:pt x="88993" y="122101"/>
                      <a:pt x="78976" y="122491"/>
                    </a:cubicBezTo>
                    <a:cubicBezTo>
                      <a:pt x="70128" y="122758"/>
                      <a:pt x="61290" y="121929"/>
                      <a:pt x="52651" y="120015"/>
                    </a:cubicBezTo>
                    <a:cubicBezTo>
                      <a:pt x="44117" y="118043"/>
                      <a:pt x="35924" y="114833"/>
                      <a:pt x="28321" y="110490"/>
                    </a:cubicBezTo>
                    <a:cubicBezTo>
                      <a:pt x="19958" y="106137"/>
                      <a:pt x="12707" y="99908"/>
                      <a:pt x="7128" y="92297"/>
                    </a:cubicBezTo>
                    <a:cubicBezTo>
                      <a:pt x="3070" y="86592"/>
                      <a:pt x="1055" y="79677"/>
                      <a:pt x="1426" y="72676"/>
                    </a:cubicBezTo>
                    <a:cubicBezTo>
                      <a:pt x="2167" y="65380"/>
                      <a:pt x="5085" y="58474"/>
                      <a:pt x="9789" y="52864"/>
                    </a:cubicBezTo>
                    <a:cubicBezTo>
                      <a:pt x="15596" y="45482"/>
                      <a:pt x="22524" y="39053"/>
                      <a:pt x="30317" y="33814"/>
                    </a:cubicBezTo>
                    <a:lnTo>
                      <a:pt x="0" y="16954"/>
                    </a:lnTo>
                    <a:lnTo>
                      <a:pt x="17582" y="6763"/>
                    </a:lnTo>
                    <a:lnTo>
                      <a:pt x="47329" y="23908"/>
                    </a:lnTo>
                    <a:cubicBezTo>
                      <a:pt x="61214" y="17002"/>
                      <a:pt x="75812" y="11639"/>
                      <a:pt x="90856" y="7906"/>
                    </a:cubicBezTo>
                    <a:cubicBezTo>
                      <a:pt x="105188" y="4239"/>
                      <a:pt x="119767" y="1591"/>
                      <a:pt x="134479" y="0"/>
                    </a:cubicBezTo>
                    <a:close/>
                    <a:moveTo>
                      <a:pt x="63105" y="82772"/>
                    </a:moveTo>
                    <a:cubicBezTo>
                      <a:pt x="69786" y="86601"/>
                      <a:pt x="77494" y="88259"/>
                      <a:pt x="85154" y="87535"/>
                    </a:cubicBezTo>
                    <a:cubicBezTo>
                      <a:pt x="95475" y="86325"/>
                      <a:pt x="105635" y="84029"/>
                      <a:pt x="115471" y="80677"/>
                    </a:cubicBezTo>
                    <a:lnTo>
                      <a:pt x="67952" y="53149"/>
                    </a:lnTo>
                    <a:cubicBezTo>
                      <a:pt x="50370" y="64579"/>
                      <a:pt x="48849" y="74104"/>
                      <a:pt x="63105" y="82772"/>
                    </a:cubicBezTo>
                    <a:close/>
                    <a:moveTo>
                      <a:pt x="229992" y="96679"/>
                    </a:moveTo>
                    <a:cubicBezTo>
                      <a:pt x="222750" y="92697"/>
                      <a:pt x="214405" y="91192"/>
                      <a:pt x="206232" y="92393"/>
                    </a:cubicBezTo>
                    <a:cubicBezTo>
                      <a:pt x="194961" y="93897"/>
                      <a:pt x="183832" y="96355"/>
                      <a:pt x="172969" y="99727"/>
                    </a:cubicBezTo>
                    <a:lnTo>
                      <a:pt x="220488" y="127063"/>
                    </a:lnTo>
                    <a:cubicBezTo>
                      <a:pt x="240446" y="114776"/>
                      <a:pt x="243677" y="104585"/>
                      <a:pt x="229992" y="96679"/>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5" name="Google Shape;1309;p27"/>
              <p:cNvSpPr/>
              <p:nvPr/>
            </p:nvSpPr>
            <p:spPr>
              <a:xfrm>
                <a:off x="6001532" y="4053935"/>
                <a:ext cx="19007" cy="25527"/>
              </a:xfrm>
              <a:custGeom>
                <a:avLst/>
                <a:gdLst/>
                <a:ahLst/>
                <a:cxnLst/>
                <a:rect l="l" t="t" r="r" b="b"/>
                <a:pathLst>
                  <a:path w="19007" h="25527" extrusionOk="0">
                    <a:moveTo>
                      <a:pt x="0" y="17241"/>
                    </a:moveTo>
                    <a:cubicBezTo>
                      <a:pt x="475" y="16002"/>
                      <a:pt x="0" y="0"/>
                      <a:pt x="0" y="0"/>
                    </a:cubicBezTo>
                    <a:lnTo>
                      <a:pt x="19008" y="12573"/>
                    </a:lnTo>
                    <a:lnTo>
                      <a:pt x="10549"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6" name="Google Shape;1310;p27"/>
              <p:cNvSpPr/>
              <p:nvPr/>
            </p:nvSpPr>
            <p:spPr>
              <a:xfrm>
                <a:off x="6128693" y="4064889"/>
                <a:ext cx="42006" cy="19716"/>
              </a:xfrm>
              <a:custGeom>
                <a:avLst/>
                <a:gdLst/>
                <a:ahLst/>
                <a:cxnLst/>
                <a:rect l="l" t="t" r="r" b="b"/>
                <a:pathLst>
                  <a:path w="42006" h="19716" extrusionOk="0">
                    <a:moveTo>
                      <a:pt x="42007" y="17145"/>
                    </a:moveTo>
                    <a:lnTo>
                      <a:pt x="42007" y="0"/>
                    </a:lnTo>
                    <a:lnTo>
                      <a:pt x="0" y="3143"/>
                    </a:lnTo>
                    <a:lnTo>
                      <a:pt x="24045" y="19717"/>
                    </a:lnTo>
                    <a:lnTo>
                      <a:pt x="42007"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7" name="Google Shape;1311;p27"/>
              <p:cNvSpPr/>
              <p:nvPr/>
            </p:nvSpPr>
            <p:spPr>
              <a:xfrm>
                <a:off x="6142758" y="4001642"/>
                <a:ext cx="31457" cy="17335"/>
              </a:xfrm>
              <a:custGeom>
                <a:avLst/>
                <a:gdLst/>
                <a:ahLst/>
                <a:cxnLst/>
                <a:rect l="l" t="t" r="r" b="b"/>
                <a:pathLst>
                  <a:path w="31457" h="17335" extrusionOk="0">
                    <a:moveTo>
                      <a:pt x="31458" y="17336"/>
                    </a:moveTo>
                    <a:lnTo>
                      <a:pt x="31458" y="0"/>
                    </a:lnTo>
                    <a:lnTo>
                      <a:pt x="0" y="11430"/>
                    </a:lnTo>
                    <a:lnTo>
                      <a:pt x="31458" y="17336"/>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8" name="Google Shape;1312;p27"/>
              <p:cNvSpPr/>
              <p:nvPr/>
            </p:nvSpPr>
            <p:spPr>
              <a:xfrm>
                <a:off x="6043729" y="4008024"/>
                <a:ext cx="47328" cy="33146"/>
              </a:xfrm>
              <a:custGeom>
                <a:avLst/>
                <a:gdLst/>
                <a:ahLst/>
                <a:cxnLst/>
                <a:rect l="l" t="t" r="r" b="b"/>
                <a:pathLst>
                  <a:path w="47328" h="33146" extrusionOk="0">
                    <a:moveTo>
                      <a:pt x="0" y="10096"/>
                    </a:moveTo>
                    <a:lnTo>
                      <a:pt x="10454" y="0"/>
                    </a:lnTo>
                    <a:lnTo>
                      <a:pt x="47329" y="25622"/>
                    </a:lnTo>
                    <a:lnTo>
                      <a:pt x="45048" y="33147"/>
                    </a:lnTo>
                    <a:cubicBezTo>
                      <a:pt x="45048" y="33147"/>
                      <a:pt x="17487" y="21431"/>
                      <a:pt x="16537" y="2076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9" name="Google Shape;1313;p27"/>
              <p:cNvSpPr/>
              <p:nvPr/>
            </p:nvSpPr>
            <p:spPr>
              <a:xfrm>
                <a:off x="5947360" y="3952875"/>
                <a:ext cx="58923" cy="38957"/>
              </a:xfrm>
              <a:custGeom>
                <a:avLst/>
                <a:gdLst/>
                <a:ahLst/>
                <a:cxnLst/>
                <a:rect l="l" t="t" r="r" b="b"/>
                <a:pathLst>
                  <a:path w="58923" h="38957" extrusionOk="0">
                    <a:moveTo>
                      <a:pt x="0" y="11049"/>
                    </a:moveTo>
                    <a:lnTo>
                      <a:pt x="48944" y="38957"/>
                    </a:lnTo>
                    <a:lnTo>
                      <a:pt x="58923" y="31623"/>
                    </a:lnTo>
                    <a:cubicBezTo>
                      <a:pt x="58923" y="31623"/>
                      <a:pt x="52841" y="24574"/>
                      <a:pt x="52366" y="23908"/>
                    </a:cubicBezTo>
                    <a:cubicBezTo>
                      <a:pt x="47966" y="18840"/>
                      <a:pt x="42805" y="14507"/>
                      <a:pt x="37065" y="11049"/>
                    </a:cubicBezTo>
                    <a:cubicBezTo>
                      <a:pt x="33453" y="10382"/>
                      <a:pt x="10169" y="0"/>
                      <a:pt x="10169"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0" name="Google Shape;1314;p27"/>
              <p:cNvSpPr/>
              <p:nvPr/>
            </p:nvSpPr>
            <p:spPr>
              <a:xfrm>
                <a:off x="6001532" y="3921728"/>
                <a:ext cx="27275" cy="24479"/>
              </a:xfrm>
              <a:custGeom>
                <a:avLst/>
                <a:gdLst/>
                <a:ahLst/>
                <a:cxnLst/>
                <a:rect l="l" t="t" r="r" b="b"/>
                <a:pathLst>
                  <a:path w="27275" h="24479" extrusionOk="0">
                    <a:moveTo>
                      <a:pt x="27276" y="24479"/>
                    </a:moveTo>
                    <a:lnTo>
                      <a:pt x="27276" y="7334"/>
                    </a:lnTo>
                    <a:lnTo>
                      <a:pt x="4752" y="0"/>
                    </a:lnTo>
                    <a:lnTo>
                      <a:pt x="0" y="13430"/>
                    </a:lnTo>
                    <a:lnTo>
                      <a:pt x="1140" y="19621"/>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1" name="Google Shape;1315;p27"/>
              <p:cNvSpPr/>
              <p:nvPr/>
            </p:nvSpPr>
            <p:spPr>
              <a:xfrm>
                <a:off x="5879313" y="3916680"/>
                <a:ext cx="26040" cy="19430"/>
              </a:xfrm>
              <a:custGeom>
                <a:avLst/>
                <a:gdLst/>
                <a:ahLst/>
                <a:cxnLst/>
                <a:rect l="l" t="t" r="r" b="b"/>
                <a:pathLst>
                  <a:path w="26040" h="19430" extrusionOk="0">
                    <a:moveTo>
                      <a:pt x="0" y="17145"/>
                    </a:moveTo>
                    <a:lnTo>
                      <a:pt x="0" y="0"/>
                    </a:lnTo>
                    <a:lnTo>
                      <a:pt x="26040"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2" name="Google Shape;1316;p27"/>
              <p:cNvSpPr/>
              <p:nvPr/>
            </p:nvSpPr>
            <p:spPr>
              <a:xfrm>
                <a:off x="5880264" y="3974210"/>
                <a:ext cx="30412" cy="30289"/>
              </a:xfrm>
              <a:custGeom>
                <a:avLst/>
                <a:gdLst/>
                <a:ahLst/>
                <a:cxnLst/>
                <a:rect l="l" t="t" r="r" b="b"/>
                <a:pathLst>
                  <a:path w="30412" h="30289" extrusionOk="0">
                    <a:moveTo>
                      <a:pt x="0" y="17907"/>
                    </a:moveTo>
                    <a:lnTo>
                      <a:pt x="0" y="0"/>
                    </a:lnTo>
                    <a:lnTo>
                      <a:pt x="30412" y="0"/>
                    </a:lnTo>
                    <a:lnTo>
                      <a:pt x="23094" y="16002"/>
                    </a:lnTo>
                    <a:lnTo>
                      <a:pt x="10074" y="3029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3" name="Google Shape;1317;p27"/>
              <p:cNvSpPr/>
              <p:nvPr/>
            </p:nvSpPr>
            <p:spPr>
              <a:xfrm>
                <a:off x="5879313" y="3898868"/>
                <a:ext cx="294881" cy="185547"/>
              </a:xfrm>
              <a:custGeom>
                <a:avLst/>
                <a:gdLst/>
                <a:ahLst/>
                <a:cxnLst/>
                <a:rect l="l" t="t" r="r" b="b"/>
                <a:pathLst>
                  <a:path w="294881" h="185547" extrusionOk="0">
                    <a:moveTo>
                      <a:pt x="149495" y="30194"/>
                    </a:moveTo>
                    <a:cubicBezTo>
                      <a:pt x="145608" y="30185"/>
                      <a:pt x="141730" y="30499"/>
                      <a:pt x="137900" y="31147"/>
                    </a:cubicBezTo>
                    <a:cubicBezTo>
                      <a:pt x="132673" y="31909"/>
                      <a:pt x="126876" y="32957"/>
                      <a:pt x="120413" y="34290"/>
                    </a:cubicBezTo>
                    <a:cubicBezTo>
                      <a:pt x="113950" y="35624"/>
                      <a:pt x="107298" y="37338"/>
                      <a:pt x="100265" y="39434"/>
                    </a:cubicBezTo>
                    <a:cubicBezTo>
                      <a:pt x="93498" y="41481"/>
                      <a:pt x="86893" y="44034"/>
                      <a:pt x="80497" y="47054"/>
                    </a:cubicBezTo>
                    <a:lnTo>
                      <a:pt x="131247" y="76391"/>
                    </a:lnTo>
                    <a:lnTo>
                      <a:pt x="140751" y="73152"/>
                    </a:lnTo>
                    <a:cubicBezTo>
                      <a:pt x="153676" y="68866"/>
                      <a:pt x="165841" y="65246"/>
                      <a:pt x="177341" y="62198"/>
                    </a:cubicBezTo>
                    <a:cubicBezTo>
                      <a:pt x="188108" y="59360"/>
                      <a:pt x="199114" y="57541"/>
                      <a:pt x="210224" y="56769"/>
                    </a:cubicBezTo>
                    <a:cubicBezTo>
                      <a:pt x="220374" y="56160"/>
                      <a:pt x="230571" y="56864"/>
                      <a:pt x="240541" y="58865"/>
                    </a:cubicBezTo>
                    <a:cubicBezTo>
                      <a:pt x="250586" y="61055"/>
                      <a:pt x="260214" y="64846"/>
                      <a:pt x="269052" y="70104"/>
                    </a:cubicBezTo>
                    <a:cubicBezTo>
                      <a:pt x="277824" y="74505"/>
                      <a:pt x="285351" y="81058"/>
                      <a:pt x="290911" y="89154"/>
                    </a:cubicBezTo>
                    <a:cubicBezTo>
                      <a:pt x="294636" y="95079"/>
                      <a:pt x="295805" y="102261"/>
                      <a:pt x="294142" y="109061"/>
                    </a:cubicBezTo>
                    <a:cubicBezTo>
                      <a:pt x="291985" y="116539"/>
                      <a:pt x="287889" y="123311"/>
                      <a:pt x="282262" y="128683"/>
                    </a:cubicBezTo>
                    <a:cubicBezTo>
                      <a:pt x="275287" y="135684"/>
                      <a:pt x="267503" y="141827"/>
                      <a:pt x="259073" y="146971"/>
                    </a:cubicBezTo>
                    <a:lnTo>
                      <a:pt x="291386" y="166021"/>
                    </a:lnTo>
                    <a:lnTo>
                      <a:pt x="273709" y="176213"/>
                    </a:lnTo>
                    <a:lnTo>
                      <a:pt x="241111" y="157163"/>
                    </a:lnTo>
                    <a:cubicBezTo>
                      <a:pt x="225591" y="164830"/>
                      <a:pt x="209359" y="170955"/>
                      <a:pt x="192642" y="175451"/>
                    </a:cubicBezTo>
                    <a:cubicBezTo>
                      <a:pt x="175164" y="180365"/>
                      <a:pt x="157297" y="183737"/>
                      <a:pt x="139231" y="185547"/>
                    </a:cubicBezTo>
                    <a:lnTo>
                      <a:pt x="122219" y="154877"/>
                    </a:lnTo>
                    <a:cubicBezTo>
                      <a:pt x="126952" y="154800"/>
                      <a:pt x="131684" y="154448"/>
                      <a:pt x="136379" y="153829"/>
                    </a:cubicBezTo>
                    <a:cubicBezTo>
                      <a:pt x="142718" y="153067"/>
                      <a:pt x="149846" y="151829"/>
                      <a:pt x="157763" y="150114"/>
                    </a:cubicBezTo>
                    <a:cubicBezTo>
                      <a:pt x="165556" y="148495"/>
                      <a:pt x="173824" y="146304"/>
                      <a:pt x="182568" y="143828"/>
                    </a:cubicBezTo>
                    <a:cubicBezTo>
                      <a:pt x="191055" y="141256"/>
                      <a:pt x="199342" y="138074"/>
                      <a:pt x="207373" y="134303"/>
                    </a:cubicBezTo>
                    <a:lnTo>
                      <a:pt x="156812" y="105061"/>
                    </a:lnTo>
                    <a:cubicBezTo>
                      <a:pt x="154722" y="105918"/>
                      <a:pt x="152441" y="106680"/>
                      <a:pt x="150255" y="107442"/>
                    </a:cubicBezTo>
                    <a:lnTo>
                      <a:pt x="143317" y="109538"/>
                    </a:lnTo>
                    <a:cubicBezTo>
                      <a:pt x="130582" y="113729"/>
                      <a:pt x="118987" y="116967"/>
                      <a:pt x="108343" y="119063"/>
                    </a:cubicBezTo>
                    <a:cubicBezTo>
                      <a:pt x="98573" y="121339"/>
                      <a:pt x="88613" y="122673"/>
                      <a:pt x="78596" y="123063"/>
                    </a:cubicBezTo>
                    <a:cubicBezTo>
                      <a:pt x="69748" y="123425"/>
                      <a:pt x="60891" y="122587"/>
                      <a:pt x="52271" y="120587"/>
                    </a:cubicBezTo>
                    <a:cubicBezTo>
                      <a:pt x="43727" y="118663"/>
                      <a:pt x="35525" y="115453"/>
                      <a:pt x="27941" y="111062"/>
                    </a:cubicBezTo>
                    <a:cubicBezTo>
                      <a:pt x="19597" y="106671"/>
                      <a:pt x="12355" y="100451"/>
                      <a:pt x="6748" y="92869"/>
                    </a:cubicBezTo>
                    <a:cubicBezTo>
                      <a:pt x="2690" y="87163"/>
                      <a:pt x="675" y="80248"/>
                      <a:pt x="1045" y="73247"/>
                    </a:cubicBezTo>
                    <a:cubicBezTo>
                      <a:pt x="1768" y="65951"/>
                      <a:pt x="4685" y="59036"/>
                      <a:pt x="9409" y="53435"/>
                    </a:cubicBezTo>
                    <a:cubicBezTo>
                      <a:pt x="15216" y="46054"/>
                      <a:pt x="22144" y="39624"/>
                      <a:pt x="29937" y="34385"/>
                    </a:cubicBezTo>
                    <a:lnTo>
                      <a:pt x="0" y="17050"/>
                    </a:lnTo>
                    <a:lnTo>
                      <a:pt x="17582" y="6858"/>
                    </a:lnTo>
                    <a:lnTo>
                      <a:pt x="47329" y="24003"/>
                    </a:lnTo>
                    <a:cubicBezTo>
                      <a:pt x="61214" y="17069"/>
                      <a:pt x="75802" y="11668"/>
                      <a:pt x="90856" y="7906"/>
                    </a:cubicBezTo>
                    <a:cubicBezTo>
                      <a:pt x="105197" y="4286"/>
                      <a:pt x="119776" y="1639"/>
                      <a:pt x="134479" y="0"/>
                    </a:cubicBezTo>
                    <a:close/>
                    <a:moveTo>
                      <a:pt x="63105" y="83534"/>
                    </a:moveTo>
                    <a:cubicBezTo>
                      <a:pt x="69777" y="87402"/>
                      <a:pt x="77484" y="89068"/>
                      <a:pt x="85154" y="88297"/>
                    </a:cubicBezTo>
                    <a:cubicBezTo>
                      <a:pt x="95466" y="87125"/>
                      <a:pt x="105635" y="84858"/>
                      <a:pt x="115471" y="81534"/>
                    </a:cubicBezTo>
                    <a:lnTo>
                      <a:pt x="67952" y="54007"/>
                    </a:lnTo>
                    <a:cubicBezTo>
                      <a:pt x="50370" y="65437"/>
                      <a:pt x="48849" y="75248"/>
                      <a:pt x="63105" y="83534"/>
                    </a:cubicBezTo>
                    <a:close/>
                    <a:moveTo>
                      <a:pt x="229992" y="97536"/>
                    </a:moveTo>
                    <a:cubicBezTo>
                      <a:pt x="222750" y="93555"/>
                      <a:pt x="214405" y="92050"/>
                      <a:pt x="206232" y="93250"/>
                    </a:cubicBezTo>
                    <a:cubicBezTo>
                      <a:pt x="194951" y="94707"/>
                      <a:pt x="183822" y="97165"/>
                      <a:pt x="172969" y="100584"/>
                    </a:cubicBezTo>
                    <a:lnTo>
                      <a:pt x="220488" y="127921"/>
                    </a:lnTo>
                    <a:cubicBezTo>
                      <a:pt x="240512" y="115538"/>
                      <a:pt x="243677" y="105413"/>
                      <a:pt x="229992" y="97536"/>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0" name="Google Shape;1318;p27"/>
            <p:cNvGrpSpPr/>
            <p:nvPr/>
          </p:nvGrpSpPr>
          <p:grpSpPr>
            <a:xfrm>
              <a:off x="3781914" y="2856896"/>
              <a:ext cx="883852" cy="621029"/>
              <a:chOff x="5591539" y="3599021"/>
              <a:chExt cx="883852" cy="621029"/>
            </a:xfrm>
          </p:grpSpPr>
          <p:sp>
            <p:nvSpPr>
              <p:cNvPr id="382" name="Google Shape;1319;p27"/>
              <p:cNvSpPr/>
              <p:nvPr/>
            </p:nvSpPr>
            <p:spPr>
              <a:xfrm>
                <a:off x="5591539" y="3708558"/>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2"/>
                      <a:pt x="197857" y="0"/>
                      <a:pt x="441926" y="0"/>
                    </a:cubicBezTo>
                    <a:cubicBezTo>
                      <a:pt x="685995" y="0"/>
                      <a:pt x="883852" y="114502"/>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3" name="Google Shape;1320;p27"/>
              <p:cNvSpPr/>
              <p:nvPr/>
            </p:nvSpPr>
            <p:spPr>
              <a:xfrm>
                <a:off x="5591633" y="3851719"/>
                <a:ext cx="87339" cy="116490"/>
              </a:xfrm>
              <a:custGeom>
                <a:avLst/>
                <a:gdLst/>
                <a:ahLst/>
                <a:cxnLst/>
                <a:rect l="l" t="t" r="r" b="b"/>
                <a:pathLst>
                  <a:path w="87339" h="116490" extrusionOk="0">
                    <a:moveTo>
                      <a:pt x="0" y="116491"/>
                    </a:moveTo>
                    <a:lnTo>
                      <a:pt x="0" y="0"/>
                    </a:lnTo>
                    <a:lnTo>
                      <a:pt x="87340" y="77914"/>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4" name="Google Shape;1321;p27"/>
              <p:cNvSpPr/>
              <p:nvPr/>
            </p:nvSpPr>
            <p:spPr>
              <a:xfrm>
                <a:off x="6408864" y="3854767"/>
                <a:ext cx="66526" cy="157067"/>
              </a:xfrm>
              <a:custGeom>
                <a:avLst/>
                <a:gdLst/>
                <a:ahLst/>
                <a:cxnLst/>
                <a:rect l="l" t="t" r="r" b="b"/>
                <a:pathLst>
                  <a:path w="66526" h="157067" extrusionOk="0">
                    <a:moveTo>
                      <a:pt x="66527" y="0"/>
                    </a:moveTo>
                    <a:lnTo>
                      <a:pt x="66527" y="109538"/>
                    </a:lnTo>
                    <a:lnTo>
                      <a:pt x="21859" y="157067"/>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5" name="Google Shape;1322;p27"/>
              <p:cNvSpPr/>
              <p:nvPr/>
            </p:nvSpPr>
            <p:spPr>
              <a:xfrm>
                <a:off x="5591539" y="3599021"/>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2"/>
                      <a:pt x="197857" y="0"/>
                      <a:pt x="441926" y="0"/>
                    </a:cubicBezTo>
                    <a:cubicBezTo>
                      <a:pt x="685995" y="0"/>
                      <a:pt x="883852" y="114502"/>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6" name="Google Shape;1323;p27"/>
              <p:cNvSpPr/>
              <p:nvPr/>
            </p:nvSpPr>
            <p:spPr>
              <a:xfrm>
                <a:off x="5717159" y="3668625"/>
                <a:ext cx="632686" cy="366117"/>
              </a:xfrm>
              <a:custGeom>
                <a:avLst/>
                <a:gdLst/>
                <a:ahLst/>
                <a:cxnLst/>
                <a:rect l="l" t="t" r="r" b="b"/>
                <a:pathLst>
                  <a:path w="632686" h="366117" extrusionOk="0">
                    <a:moveTo>
                      <a:pt x="632116" y="194048"/>
                    </a:moveTo>
                    <a:cubicBezTo>
                      <a:pt x="627555" y="237101"/>
                      <a:pt x="596952" y="279773"/>
                      <a:pt x="540025" y="312539"/>
                    </a:cubicBezTo>
                    <a:cubicBezTo>
                      <a:pt x="416476" y="383977"/>
                      <a:pt x="216136" y="383977"/>
                      <a:pt x="92587" y="312539"/>
                    </a:cubicBezTo>
                    <a:cubicBezTo>
                      <a:pt x="35564" y="279583"/>
                      <a:pt x="4962" y="237101"/>
                      <a:pt x="590" y="194048"/>
                    </a:cubicBezTo>
                    <a:cubicBezTo>
                      <a:pt x="-4732" y="143661"/>
                      <a:pt x="25965" y="92130"/>
                      <a:pt x="92587" y="53650"/>
                    </a:cubicBezTo>
                    <a:cubicBezTo>
                      <a:pt x="216136" y="-17883"/>
                      <a:pt x="416476" y="-17883"/>
                      <a:pt x="540025" y="53650"/>
                    </a:cubicBezTo>
                    <a:cubicBezTo>
                      <a:pt x="606646" y="92130"/>
                      <a:pt x="637344" y="143661"/>
                      <a:pt x="632116"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7" name="Google Shape;1324;p27"/>
              <p:cNvSpPr/>
              <p:nvPr/>
            </p:nvSpPr>
            <p:spPr>
              <a:xfrm>
                <a:off x="5717749" y="3690532"/>
                <a:ext cx="631526" cy="344209"/>
              </a:xfrm>
              <a:custGeom>
                <a:avLst/>
                <a:gdLst/>
                <a:ahLst/>
                <a:cxnLst/>
                <a:rect l="l" t="t" r="r" b="b"/>
                <a:pathLst>
                  <a:path w="631526" h="344209" extrusionOk="0">
                    <a:moveTo>
                      <a:pt x="631527" y="172141"/>
                    </a:moveTo>
                    <a:cubicBezTo>
                      <a:pt x="626965" y="215194"/>
                      <a:pt x="596363" y="257866"/>
                      <a:pt x="539435" y="290632"/>
                    </a:cubicBezTo>
                    <a:cubicBezTo>
                      <a:pt x="415886" y="362069"/>
                      <a:pt x="215546" y="362069"/>
                      <a:pt x="91997" y="290632"/>
                    </a:cubicBezTo>
                    <a:cubicBezTo>
                      <a:pt x="34974" y="257675"/>
                      <a:pt x="4372" y="215194"/>
                      <a:pt x="0" y="172141"/>
                    </a:cubicBezTo>
                    <a:cubicBezTo>
                      <a:pt x="4372" y="129088"/>
                      <a:pt x="35069" y="86416"/>
                      <a:pt x="91997" y="53650"/>
                    </a:cubicBezTo>
                    <a:cubicBezTo>
                      <a:pt x="215546" y="-17883"/>
                      <a:pt x="415886" y="-17883"/>
                      <a:pt x="539435" y="53650"/>
                    </a:cubicBezTo>
                    <a:cubicBezTo>
                      <a:pt x="596363" y="86701"/>
                      <a:pt x="626965" y="128992"/>
                      <a:pt x="631527" y="17214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8" name="Google Shape;1325;p27"/>
              <p:cNvSpPr/>
              <p:nvPr/>
            </p:nvSpPr>
            <p:spPr>
              <a:xfrm>
                <a:off x="5879313" y="3772757"/>
                <a:ext cx="294875" cy="185547"/>
              </a:xfrm>
              <a:custGeom>
                <a:avLst/>
                <a:gdLst/>
                <a:ahLst/>
                <a:cxnLst/>
                <a:rect l="l" t="t" r="r" b="b"/>
                <a:pathLst>
                  <a:path w="294875" h="185547" extrusionOk="0">
                    <a:moveTo>
                      <a:pt x="149495" y="30004"/>
                    </a:moveTo>
                    <a:cubicBezTo>
                      <a:pt x="145608" y="29994"/>
                      <a:pt x="141730" y="30309"/>
                      <a:pt x="137900" y="30956"/>
                    </a:cubicBezTo>
                    <a:cubicBezTo>
                      <a:pt x="132673" y="31718"/>
                      <a:pt x="126876" y="32766"/>
                      <a:pt x="120413" y="34100"/>
                    </a:cubicBezTo>
                    <a:cubicBezTo>
                      <a:pt x="113950" y="35433"/>
                      <a:pt x="107298" y="37243"/>
                      <a:pt x="100265" y="39243"/>
                    </a:cubicBezTo>
                    <a:cubicBezTo>
                      <a:pt x="93498" y="41291"/>
                      <a:pt x="86893" y="43844"/>
                      <a:pt x="80497" y="46863"/>
                    </a:cubicBezTo>
                    <a:lnTo>
                      <a:pt x="131247" y="76295"/>
                    </a:lnTo>
                    <a:lnTo>
                      <a:pt x="140751" y="73057"/>
                    </a:lnTo>
                    <a:cubicBezTo>
                      <a:pt x="153676" y="68675"/>
                      <a:pt x="165841" y="65056"/>
                      <a:pt x="177341" y="62103"/>
                    </a:cubicBezTo>
                    <a:cubicBezTo>
                      <a:pt x="188099" y="59188"/>
                      <a:pt x="199114" y="57340"/>
                      <a:pt x="210224" y="56579"/>
                    </a:cubicBezTo>
                    <a:cubicBezTo>
                      <a:pt x="220374" y="55969"/>
                      <a:pt x="230571" y="56674"/>
                      <a:pt x="240541" y="58674"/>
                    </a:cubicBezTo>
                    <a:cubicBezTo>
                      <a:pt x="250586" y="60893"/>
                      <a:pt x="260214" y="64723"/>
                      <a:pt x="269052" y="70009"/>
                    </a:cubicBezTo>
                    <a:cubicBezTo>
                      <a:pt x="277853" y="74371"/>
                      <a:pt x="285380" y="80924"/>
                      <a:pt x="290911" y="89059"/>
                    </a:cubicBezTo>
                    <a:cubicBezTo>
                      <a:pt x="294627" y="94983"/>
                      <a:pt x="295796" y="102165"/>
                      <a:pt x="294142" y="108966"/>
                    </a:cubicBezTo>
                    <a:cubicBezTo>
                      <a:pt x="291985" y="116443"/>
                      <a:pt x="287889" y="123215"/>
                      <a:pt x="282262" y="128588"/>
                    </a:cubicBezTo>
                    <a:cubicBezTo>
                      <a:pt x="275287" y="135617"/>
                      <a:pt x="267503" y="141789"/>
                      <a:pt x="259073" y="146971"/>
                    </a:cubicBezTo>
                    <a:lnTo>
                      <a:pt x="291386" y="166021"/>
                    </a:lnTo>
                    <a:lnTo>
                      <a:pt x="273709" y="176213"/>
                    </a:lnTo>
                    <a:lnTo>
                      <a:pt x="241111" y="157163"/>
                    </a:lnTo>
                    <a:cubicBezTo>
                      <a:pt x="225572" y="164821"/>
                      <a:pt x="209349" y="170983"/>
                      <a:pt x="192642" y="175546"/>
                    </a:cubicBezTo>
                    <a:cubicBezTo>
                      <a:pt x="175155" y="180385"/>
                      <a:pt x="157288" y="183728"/>
                      <a:pt x="139231" y="185547"/>
                    </a:cubicBezTo>
                    <a:lnTo>
                      <a:pt x="122219" y="154972"/>
                    </a:lnTo>
                    <a:cubicBezTo>
                      <a:pt x="126952" y="154848"/>
                      <a:pt x="131684" y="154467"/>
                      <a:pt x="136379" y="153829"/>
                    </a:cubicBezTo>
                    <a:cubicBezTo>
                      <a:pt x="142747" y="153067"/>
                      <a:pt x="149875" y="151924"/>
                      <a:pt x="157763" y="150209"/>
                    </a:cubicBezTo>
                    <a:cubicBezTo>
                      <a:pt x="165651" y="148495"/>
                      <a:pt x="173824" y="146399"/>
                      <a:pt x="182568" y="143828"/>
                    </a:cubicBezTo>
                    <a:cubicBezTo>
                      <a:pt x="191055" y="141256"/>
                      <a:pt x="199342" y="138074"/>
                      <a:pt x="207373" y="134303"/>
                    </a:cubicBezTo>
                    <a:lnTo>
                      <a:pt x="156812" y="105061"/>
                    </a:lnTo>
                    <a:lnTo>
                      <a:pt x="150255" y="107347"/>
                    </a:lnTo>
                    <a:lnTo>
                      <a:pt x="143317" y="109442"/>
                    </a:lnTo>
                    <a:cubicBezTo>
                      <a:pt x="130582" y="113633"/>
                      <a:pt x="118987" y="116967"/>
                      <a:pt x="108343" y="118967"/>
                    </a:cubicBezTo>
                    <a:cubicBezTo>
                      <a:pt x="98573" y="121244"/>
                      <a:pt x="88613" y="122577"/>
                      <a:pt x="78596" y="122968"/>
                    </a:cubicBezTo>
                    <a:cubicBezTo>
                      <a:pt x="69748" y="123235"/>
                      <a:pt x="60910" y="122406"/>
                      <a:pt x="52271" y="120491"/>
                    </a:cubicBezTo>
                    <a:cubicBezTo>
                      <a:pt x="43736" y="118520"/>
                      <a:pt x="35544" y="115310"/>
                      <a:pt x="27941" y="110966"/>
                    </a:cubicBezTo>
                    <a:cubicBezTo>
                      <a:pt x="19578" y="106613"/>
                      <a:pt x="12326" y="100384"/>
                      <a:pt x="6748" y="92773"/>
                    </a:cubicBezTo>
                    <a:cubicBezTo>
                      <a:pt x="2690" y="87068"/>
                      <a:pt x="675" y="80153"/>
                      <a:pt x="1045" y="73152"/>
                    </a:cubicBezTo>
                    <a:cubicBezTo>
                      <a:pt x="1787" y="65856"/>
                      <a:pt x="4704" y="58950"/>
                      <a:pt x="9409" y="53340"/>
                    </a:cubicBezTo>
                    <a:cubicBezTo>
                      <a:pt x="15216" y="45958"/>
                      <a:pt x="22144" y="39529"/>
                      <a:pt x="29937" y="34290"/>
                    </a:cubicBezTo>
                    <a:lnTo>
                      <a:pt x="0" y="16954"/>
                    </a:lnTo>
                    <a:lnTo>
                      <a:pt x="17582" y="6763"/>
                    </a:lnTo>
                    <a:lnTo>
                      <a:pt x="47329" y="23908"/>
                    </a:lnTo>
                    <a:cubicBezTo>
                      <a:pt x="61214" y="17002"/>
                      <a:pt x="75812" y="11640"/>
                      <a:pt x="90856" y="7906"/>
                    </a:cubicBezTo>
                    <a:cubicBezTo>
                      <a:pt x="105188" y="4239"/>
                      <a:pt x="119767" y="1591"/>
                      <a:pt x="134479" y="0"/>
                    </a:cubicBezTo>
                    <a:close/>
                    <a:moveTo>
                      <a:pt x="63105" y="83439"/>
                    </a:moveTo>
                    <a:cubicBezTo>
                      <a:pt x="69786" y="87278"/>
                      <a:pt x="77494" y="88916"/>
                      <a:pt x="85154" y="88106"/>
                    </a:cubicBezTo>
                    <a:cubicBezTo>
                      <a:pt x="95475" y="86982"/>
                      <a:pt x="105644" y="84715"/>
                      <a:pt x="115471" y="81344"/>
                    </a:cubicBezTo>
                    <a:lnTo>
                      <a:pt x="67952" y="53816"/>
                    </a:lnTo>
                    <a:cubicBezTo>
                      <a:pt x="50370" y="65246"/>
                      <a:pt x="48849" y="75343"/>
                      <a:pt x="63105" y="83439"/>
                    </a:cubicBezTo>
                    <a:close/>
                    <a:moveTo>
                      <a:pt x="229992" y="97346"/>
                    </a:moveTo>
                    <a:cubicBezTo>
                      <a:pt x="222750" y="93364"/>
                      <a:pt x="214405" y="91859"/>
                      <a:pt x="206232" y="93059"/>
                    </a:cubicBezTo>
                    <a:cubicBezTo>
                      <a:pt x="194951" y="94517"/>
                      <a:pt x="183822" y="96974"/>
                      <a:pt x="172969" y="100394"/>
                    </a:cubicBezTo>
                    <a:lnTo>
                      <a:pt x="220488" y="127730"/>
                    </a:lnTo>
                    <a:cubicBezTo>
                      <a:pt x="240446" y="115443"/>
                      <a:pt x="243677" y="105251"/>
                      <a:pt x="229992" y="97346"/>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9" name="Google Shape;1326;p27"/>
              <p:cNvSpPr/>
              <p:nvPr/>
            </p:nvSpPr>
            <p:spPr>
              <a:xfrm>
                <a:off x="6001532" y="3910488"/>
                <a:ext cx="19007" cy="25527"/>
              </a:xfrm>
              <a:custGeom>
                <a:avLst/>
                <a:gdLst/>
                <a:ahLst/>
                <a:cxnLst/>
                <a:rect l="l" t="t" r="r" b="b"/>
                <a:pathLst>
                  <a:path w="19007" h="25527" extrusionOk="0">
                    <a:moveTo>
                      <a:pt x="0" y="17240"/>
                    </a:moveTo>
                    <a:cubicBezTo>
                      <a:pt x="475" y="16002"/>
                      <a:pt x="0" y="0"/>
                      <a:pt x="0" y="0"/>
                    </a:cubicBezTo>
                    <a:lnTo>
                      <a:pt x="19008" y="12573"/>
                    </a:lnTo>
                    <a:lnTo>
                      <a:pt x="10549"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0" name="Google Shape;1327;p27"/>
              <p:cNvSpPr/>
              <p:nvPr/>
            </p:nvSpPr>
            <p:spPr>
              <a:xfrm>
                <a:off x="6128693" y="3921442"/>
                <a:ext cx="42006" cy="19716"/>
              </a:xfrm>
              <a:custGeom>
                <a:avLst/>
                <a:gdLst/>
                <a:ahLst/>
                <a:cxnLst/>
                <a:rect l="l" t="t" r="r" b="b"/>
                <a:pathLst>
                  <a:path w="42006" h="19716" extrusionOk="0">
                    <a:moveTo>
                      <a:pt x="42007" y="17145"/>
                    </a:moveTo>
                    <a:lnTo>
                      <a:pt x="42007" y="0"/>
                    </a:lnTo>
                    <a:lnTo>
                      <a:pt x="0" y="3143"/>
                    </a:lnTo>
                    <a:lnTo>
                      <a:pt x="24045" y="19717"/>
                    </a:lnTo>
                    <a:lnTo>
                      <a:pt x="42007"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1" name="Google Shape;1328;p27"/>
              <p:cNvSpPr/>
              <p:nvPr/>
            </p:nvSpPr>
            <p:spPr>
              <a:xfrm>
                <a:off x="6142758" y="3858196"/>
                <a:ext cx="31457" cy="17335"/>
              </a:xfrm>
              <a:custGeom>
                <a:avLst/>
                <a:gdLst/>
                <a:ahLst/>
                <a:cxnLst/>
                <a:rect l="l" t="t" r="r" b="b"/>
                <a:pathLst>
                  <a:path w="31457" h="17335" extrusionOk="0">
                    <a:moveTo>
                      <a:pt x="31458" y="17336"/>
                    </a:moveTo>
                    <a:lnTo>
                      <a:pt x="31458" y="0"/>
                    </a:lnTo>
                    <a:lnTo>
                      <a:pt x="0" y="11430"/>
                    </a:lnTo>
                    <a:lnTo>
                      <a:pt x="31458" y="17336"/>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2" name="Google Shape;1329;p27"/>
              <p:cNvSpPr/>
              <p:nvPr/>
            </p:nvSpPr>
            <p:spPr>
              <a:xfrm>
                <a:off x="6043729" y="3865054"/>
                <a:ext cx="47328" cy="33147"/>
              </a:xfrm>
              <a:custGeom>
                <a:avLst/>
                <a:gdLst/>
                <a:ahLst/>
                <a:cxnLst/>
                <a:rect l="l" t="t" r="r" b="b"/>
                <a:pathLst>
                  <a:path w="47328" h="33147" extrusionOk="0">
                    <a:moveTo>
                      <a:pt x="0" y="9525"/>
                    </a:moveTo>
                    <a:lnTo>
                      <a:pt x="10454" y="0"/>
                    </a:lnTo>
                    <a:lnTo>
                      <a:pt x="47329" y="25527"/>
                    </a:lnTo>
                    <a:lnTo>
                      <a:pt x="45048" y="33147"/>
                    </a:lnTo>
                    <a:cubicBezTo>
                      <a:pt x="45048" y="33147"/>
                      <a:pt x="17487" y="21431"/>
                      <a:pt x="16537" y="2076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3" name="Google Shape;1330;p27"/>
              <p:cNvSpPr/>
              <p:nvPr/>
            </p:nvSpPr>
            <p:spPr>
              <a:xfrm>
                <a:off x="5947360" y="3809142"/>
                <a:ext cx="58828" cy="38957"/>
              </a:xfrm>
              <a:custGeom>
                <a:avLst/>
                <a:gdLst/>
                <a:ahLst/>
                <a:cxnLst/>
                <a:rect l="l" t="t" r="r" b="b"/>
                <a:pathLst>
                  <a:path w="58828" h="38957" extrusionOk="0">
                    <a:moveTo>
                      <a:pt x="0" y="11335"/>
                    </a:moveTo>
                    <a:lnTo>
                      <a:pt x="48849" y="38957"/>
                    </a:lnTo>
                    <a:lnTo>
                      <a:pt x="58828" y="31623"/>
                    </a:lnTo>
                    <a:cubicBezTo>
                      <a:pt x="58828" y="31623"/>
                      <a:pt x="52746" y="24574"/>
                      <a:pt x="52271" y="23908"/>
                    </a:cubicBezTo>
                    <a:cubicBezTo>
                      <a:pt x="47871" y="18840"/>
                      <a:pt x="42710" y="14507"/>
                      <a:pt x="36970" y="11049"/>
                    </a:cubicBezTo>
                    <a:cubicBezTo>
                      <a:pt x="33358" y="10382"/>
                      <a:pt x="10074" y="0"/>
                      <a:pt x="10074"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4" name="Google Shape;1331;p27"/>
              <p:cNvSpPr/>
              <p:nvPr/>
            </p:nvSpPr>
            <p:spPr>
              <a:xfrm>
                <a:off x="6001532" y="3778281"/>
                <a:ext cx="27275" cy="24479"/>
              </a:xfrm>
              <a:custGeom>
                <a:avLst/>
                <a:gdLst/>
                <a:ahLst/>
                <a:cxnLst/>
                <a:rect l="l" t="t" r="r" b="b"/>
                <a:pathLst>
                  <a:path w="27275" h="24479" extrusionOk="0">
                    <a:moveTo>
                      <a:pt x="27276" y="24479"/>
                    </a:moveTo>
                    <a:lnTo>
                      <a:pt x="27276" y="7334"/>
                    </a:lnTo>
                    <a:lnTo>
                      <a:pt x="4752" y="0"/>
                    </a:lnTo>
                    <a:lnTo>
                      <a:pt x="0" y="13430"/>
                    </a:lnTo>
                    <a:lnTo>
                      <a:pt x="1140" y="19621"/>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5" name="Google Shape;1332;p27"/>
              <p:cNvSpPr/>
              <p:nvPr/>
            </p:nvSpPr>
            <p:spPr>
              <a:xfrm>
                <a:off x="5879313" y="3773233"/>
                <a:ext cx="26040" cy="19430"/>
              </a:xfrm>
              <a:custGeom>
                <a:avLst/>
                <a:gdLst/>
                <a:ahLst/>
                <a:cxnLst/>
                <a:rect l="l" t="t" r="r" b="b"/>
                <a:pathLst>
                  <a:path w="26040" h="19430" extrusionOk="0">
                    <a:moveTo>
                      <a:pt x="0" y="17145"/>
                    </a:moveTo>
                    <a:lnTo>
                      <a:pt x="0" y="0"/>
                    </a:lnTo>
                    <a:lnTo>
                      <a:pt x="26040"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6" name="Google Shape;1333;p27"/>
              <p:cNvSpPr/>
              <p:nvPr/>
            </p:nvSpPr>
            <p:spPr>
              <a:xfrm>
                <a:off x="5880264" y="3830764"/>
                <a:ext cx="30412" cy="30289"/>
              </a:xfrm>
              <a:custGeom>
                <a:avLst/>
                <a:gdLst/>
                <a:ahLst/>
                <a:cxnLst/>
                <a:rect l="l" t="t" r="r" b="b"/>
                <a:pathLst>
                  <a:path w="30412" h="30289" extrusionOk="0">
                    <a:moveTo>
                      <a:pt x="0" y="17907"/>
                    </a:moveTo>
                    <a:lnTo>
                      <a:pt x="0" y="0"/>
                    </a:lnTo>
                    <a:lnTo>
                      <a:pt x="30412" y="0"/>
                    </a:lnTo>
                    <a:lnTo>
                      <a:pt x="23094" y="16002"/>
                    </a:lnTo>
                    <a:lnTo>
                      <a:pt x="10074" y="3028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7" name="Google Shape;1334;p27"/>
              <p:cNvSpPr/>
              <p:nvPr/>
            </p:nvSpPr>
            <p:spPr>
              <a:xfrm>
                <a:off x="5879313" y="3755421"/>
                <a:ext cx="294881" cy="185547"/>
              </a:xfrm>
              <a:custGeom>
                <a:avLst/>
                <a:gdLst/>
                <a:ahLst/>
                <a:cxnLst/>
                <a:rect l="l" t="t" r="r" b="b"/>
                <a:pathLst>
                  <a:path w="294881" h="185547" extrusionOk="0">
                    <a:moveTo>
                      <a:pt x="149495" y="30194"/>
                    </a:moveTo>
                    <a:cubicBezTo>
                      <a:pt x="145608" y="30185"/>
                      <a:pt x="141730" y="30499"/>
                      <a:pt x="137900" y="31147"/>
                    </a:cubicBezTo>
                    <a:cubicBezTo>
                      <a:pt x="132673" y="31909"/>
                      <a:pt x="126876" y="32861"/>
                      <a:pt x="120413" y="34290"/>
                    </a:cubicBezTo>
                    <a:cubicBezTo>
                      <a:pt x="113950" y="35719"/>
                      <a:pt x="107298" y="37338"/>
                      <a:pt x="100265" y="39434"/>
                    </a:cubicBezTo>
                    <a:cubicBezTo>
                      <a:pt x="93498" y="41481"/>
                      <a:pt x="86893" y="44034"/>
                      <a:pt x="80497" y="47054"/>
                    </a:cubicBezTo>
                    <a:lnTo>
                      <a:pt x="131247" y="76391"/>
                    </a:lnTo>
                    <a:lnTo>
                      <a:pt x="140751" y="73152"/>
                    </a:lnTo>
                    <a:cubicBezTo>
                      <a:pt x="153676" y="68866"/>
                      <a:pt x="165841" y="65246"/>
                      <a:pt x="177341" y="62198"/>
                    </a:cubicBezTo>
                    <a:cubicBezTo>
                      <a:pt x="188108" y="59360"/>
                      <a:pt x="199114" y="57541"/>
                      <a:pt x="210224" y="56769"/>
                    </a:cubicBezTo>
                    <a:cubicBezTo>
                      <a:pt x="220374" y="56159"/>
                      <a:pt x="230571" y="56864"/>
                      <a:pt x="240541" y="58865"/>
                    </a:cubicBezTo>
                    <a:cubicBezTo>
                      <a:pt x="250586" y="61055"/>
                      <a:pt x="260214" y="64846"/>
                      <a:pt x="269052" y="70104"/>
                    </a:cubicBezTo>
                    <a:cubicBezTo>
                      <a:pt x="277824" y="74505"/>
                      <a:pt x="285351" y="81058"/>
                      <a:pt x="290911" y="89154"/>
                    </a:cubicBezTo>
                    <a:cubicBezTo>
                      <a:pt x="294636" y="95079"/>
                      <a:pt x="295805" y="102261"/>
                      <a:pt x="294142" y="109061"/>
                    </a:cubicBezTo>
                    <a:cubicBezTo>
                      <a:pt x="291985" y="116539"/>
                      <a:pt x="287889" y="123311"/>
                      <a:pt x="282262" y="128683"/>
                    </a:cubicBezTo>
                    <a:cubicBezTo>
                      <a:pt x="275287" y="135684"/>
                      <a:pt x="267503" y="141827"/>
                      <a:pt x="259073" y="146971"/>
                    </a:cubicBezTo>
                    <a:lnTo>
                      <a:pt x="291386" y="166021"/>
                    </a:lnTo>
                    <a:lnTo>
                      <a:pt x="273709" y="176213"/>
                    </a:lnTo>
                    <a:lnTo>
                      <a:pt x="241111" y="157163"/>
                    </a:lnTo>
                    <a:cubicBezTo>
                      <a:pt x="225591" y="164830"/>
                      <a:pt x="209359" y="170955"/>
                      <a:pt x="192642" y="175451"/>
                    </a:cubicBezTo>
                    <a:cubicBezTo>
                      <a:pt x="175155" y="180318"/>
                      <a:pt x="157288" y="183690"/>
                      <a:pt x="139231" y="185547"/>
                    </a:cubicBezTo>
                    <a:lnTo>
                      <a:pt x="122219" y="154877"/>
                    </a:lnTo>
                    <a:cubicBezTo>
                      <a:pt x="126952" y="154800"/>
                      <a:pt x="131684" y="154448"/>
                      <a:pt x="136379" y="153829"/>
                    </a:cubicBezTo>
                    <a:cubicBezTo>
                      <a:pt x="142718" y="153067"/>
                      <a:pt x="149846" y="151829"/>
                      <a:pt x="157763" y="150114"/>
                    </a:cubicBezTo>
                    <a:cubicBezTo>
                      <a:pt x="165556" y="148495"/>
                      <a:pt x="173824" y="146304"/>
                      <a:pt x="182568" y="143828"/>
                    </a:cubicBezTo>
                    <a:cubicBezTo>
                      <a:pt x="191055" y="141256"/>
                      <a:pt x="199342" y="138074"/>
                      <a:pt x="207373" y="134303"/>
                    </a:cubicBezTo>
                    <a:lnTo>
                      <a:pt x="156812" y="105061"/>
                    </a:lnTo>
                    <a:cubicBezTo>
                      <a:pt x="154722" y="105918"/>
                      <a:pt x="152441" y="106680"/>
                      <a:pt x="150255" y="107347"/>
                    </a:cubicBezTo>
                    <a:lnTo>
                      <a:pt x="143317" y="109538"/>
                    </a:lnTo>
                    <a:cubicBezTo>
                      <a:pt x="130582" y="113729"/>
                      <a:pt x="118987" y="116967"/>
                      <a:pt x="108343" y="119063"/>
                    </a:cubicBezTo>
                    <a:cubicBezTo>
                      <a:pt x="98573" y="121339"/>
                      <a:pt x="88613" y="122672"/>
                      <a:pt x="78596" y="123063"/>
                    </a:cubicBezTo>
                    <a:cubicBezTo>
                      <a:pt x="69748" y="123425"/>
                      <a:pt x="60891" y="122587"/>
                      <a:pt x="52271" y="120587"/>
                    </a:cubicBezTo>
                    <a:cubicBezTo>
                      <a:pt x="43727" y="118663"/>
                      <a:pt x="35525" y="115453"/>
                      <a:pt x="27941" y="111062"/>
                    </a:cubicBezTo>
                    <a:cubicBezTo>
                      <a:pt x="19597" y="106671"/>
                      <a:pt x="12355" y="100451"/>
                      <a:pt x="6748" y="92869"/>
                    </a:cubicBezTo>
                    <a:cubicBezTo>
                      <a:pt x="2690" y="87163"/>
                      <a:pt x="684" y="80248"/>
                      <a:pt x="1045" y="73247"/>
                    </a:cubicBezTo>
                    <a:cubicBezTo>
                      <a:pt x="1768" y="65951"/>
                      <a:pt x="4685" y="59036"/>
                      <a:pt x="9409" y="53435"/>
                    </a:cubicBezTo>
                    <a:cubicBezTo>
                      <a:pt x="15216" y="46054"/>
                      <a:pt x="22144" y="39624"/>
                      <a:pt x="29937" y="34385"/>
                    </a:cubicBezTo>
                    <a:lnTo>
                      <a:pt x="0" y="17050"/>
                    </a:lnTo>
                    <a:lnTo>
                      <a:pt x="17582" y="6858"/>
                    </a:lnTo>
                    <a:lnTo>
                      <a:pt x="47329" y="24003"/>
                    </a:lnTo>
                    <a:cubicBezTo>
                      <a:pt x="61214" y="17069"/>
                      <a:pt x="75802" y="11668"/>
                      <a:pt x="90856" y="7906"/>
                    </a:cubicBezTo>
                    <a:cubicBezTo>
                      <a:pt x="105197" y="4286"/>
                      <a:pt x="119776" y="1638"/>
                      <a:pt x="134479" y="0"/>
                    </a:cubicBezTo>
                    <a:close/>
                    <a:moveTo>
                      <a:pt x="63105" y="83534"/>
                    </a:moveTo>
                    <a:cubicBezTo>
                      <a:pt x="69777" y="87402"/>
                      <a:pt x="77484" y="89068"/>
                      <a:pt x="85154" y="88297"/>
                    </a:cubicBezTo>
                    <a:cubicBezTo>
                      <a:pt x="95466" y="87125"/>
                      <a:pt x="105635" y="84858"/>
                      <a:pt x="115471" y="81534"/>
                    </a:cubicBezTo>
                    <a:lnTo>
                      <a:pt x="67952" y="54007"/>
                    </a:lnTo>
                    <a:cubicBezTo>
                      <a:pt x="50370" y="65437"/>
                      <a:pt x="48849" y="75248"/>
                      <a:pt x="63105" y="83153"/>
                    </a:cubicBezTo>
                    <a:close/>
                    <a:moveTo>
                      <a:pt x="229992" y="97536"/>
                    </a:moveTo>
                    <a:cubicBezTo>
                      <a:pt x="222750" y="93555"/>
                      <a:pt x="214405" y="92050"/>
                      <a:pt x="206232" y="93250"/>
                    </a:cubicBezTo>
                    <a:cubicBezTo>
                      <a:pt x="194951" y="94707"/>
                      <a:pt x="183822" y="97165"/>
                      <a:pt x="172969" y="100584"/>
                    </a:cubicBezTo>
                    <a:lnTo>
                      <a:pt x="220488" y="127921"/>
                    </a:lnTo>
                    <a:cubicBezTo>
                      <a:pt x="240512" y="115538"/>
                      <a:pt x="243677" y="105413"/>
                      <a:pt x="229992" y="97536"/>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1" name="Google Shape;1335;p27"/>
            <p:cNvGrpSpPr/>
            <p:nvPr/>
          </p:nvGrpSpPr>
          <p:grpSpPr>
            <a:xfrm>
              <a:off x="3810520" y="2694304"/>
              <a:ext cx="883852" cy="621125"/>
              <a:chOff x="5620145" y="3436429"/>
              <a:chExt cx="883852" cy="621125"/>
            </a:xfrm>
          </p:grpSpPr>
          <p:sp>
            <p:nvSpPr>
              <p:cNvPr id="366" name="Google Shape;1336;p27"/>
              <p:cNvSpPr/>
              <p:nvPr/>
            </p:nvSpPr>
            <p:spPr>
              <a:xfrm>
                <a:off x="5620145" y="3546062"/>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2"/>
                      <a:pt x="197857" y="0"/>
                      <a:pt x="441926" y="0"/>
                    </a:cubicBezTo>
                    <a:cubicBezTo>
                      <a:pt x="685995" y="0"/>
                      <a:pt x="883852" y="114502"/>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7" name="Google Shape;1337;p27"/>
              <p:cNvSpPr/>
              <p:nvPr/>
            </p:nvSpPr>
            <p:spPr>
              <a:xfrm>
                <a:off x="5620240" y="3689127"/>
                <a:ext cx="87339" cy="116490"/>
              </a:xfrm>
              <a:custGeom>
                <a:avLst/>
                <a:gdLst/>
                <a:ahLst/>
                <a:cxnLst/>
                <a:rect l="l" t="t" r="r" b="b"/>
                <a:pathLst>
                  <a:path w="87339" h="116490" extrusionOk="0">
                    <a:moveTo>
                      <a:pt x="0" y="116491"/>
                    </a:moveTo>
                    <a:lnTo>
                      <a:pt x="0" y="0"/>
                    </a:lnTo>
                    <a:lnTo>
                      <a:pt x="87340" y="77914"/>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8" name="Google Shape;1338;p27"/>
              <p:cNvSpPr/>
              <p:nvPr/>
            </p:nvSpPr>
            <p:spPr>
              <a:xfrm>
                <a:off x="6437470" y="3692175"/>
                <a:ext cx="66526" cy="157067"/>
              </a:xfrm>
              <a:custGeom>
                <a:avLst/>
                <a:gdLst/>
                <a:ahLst/>
                <a:cxnLst/>
                <a:rect l="l" t="t" r="r" b="b"/>
                <a:pathLst>
                  <a:path w="66526" h="157067" extrusionOk="0">
                    <a:moveTo>
                      <a:pt x="66527" y="0"/>
                    </a:moveTo>
                    <a:lnTo>
                      <a:pt x="66527" y="109633"/>
                    </a:lnTo>
                    <a:lnTo>
                      <a:pt x="21859" y="157067"/>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9" name="Google Shape;1339;p27"/>
              <p:cNvSpPr/>
              <p:nvPr/>
            </p:nvSpPr>
            <p:spPr>
              <a:xfrm>
                <a:off x="5620145" y="3436429"/>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0" name="Google Shape;1340;p27"/>
              <p:cNvSpPr/>
              <p:nvPr/>
            </p:nvSpPr>
            <p:spPr>
              <a:xfrm>
                <a:off x="5745842" y="3506057"/>
                <a:ext cx="632610" cy="366093"/>
              </a:xfrm>
              <a:custGeom>
                <a:avLst/>
                <a:gdLst/>
                <a:ahLst/>
                <a:cxnLst/>
                <a:rect l="l" t="t" r="r" b="b"/>
                <a:pathLst>
                  <a:path w="632610" h="366093" extrusionOk="0">
                    <a:moveTo>
                      <a:pt x="632040" y="194024"/>
                    </a:moveTo>
                    <a:cubicBezTo>
                      <a:pt x="627573" y="237077"/>
                      <a:pt x="596971" y="279749"/>
                      <a:pt x="539948" y="312515"/>
                    </a:cubicBezTo>
                    <a:cubicBezTo>
                      <a:pt x="416399" y="383953"/>
                      <a:pt x="216059" y="383953"/>
                      <a:pt x="92510" y="312515"/>
                    </a:cubicBezTo>
                    <a:cubicBezTo>
                      <a:pt x="35487" y="279559"/>
                      <a:pt x="4980" y="237077"/>
                      <a:pt x="608" y="194024"/>
                    </a:cubicBezTo>
                    <a:cubicBezTo>
                      <a:pt x="-4809" y="143637"/>
                      <a:pt x="25983" y="92107"/>
                      <a:pt x="92510" y="53721"/>
                    </a:cubicBezTo>
                    <a:cubicBezTo>
                      <a:pt x="216059" y="-17907"/>
                      <a:pt x="416399" y="-17907"/>
                      <a:pt x="539948" y="53721"/>
                    </a:cubicBezTo>
                    <a:cubicBezTo>
                      <a:pt x="606569" y="92107"/>
                      <a:pt x="637267" y="143637"/>
                      <a:pt x="632040" y="19402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1" name="Google Shape;1341;p27"/>
              <p:cNvSpPr/>
              <p:nvPr/>
            </p:nvSpPr>
            <p:spPr>
              <a:xfrm>
                <a:off x="5746450" y="3527964"/>
                <a:ext cx="631431" cy="344185"/>
              </a:xfrm>
              <a:custGeom>
                <a:avLst/>
                <a:gdLst/>
                <a:ahLst/>
                <a:cxnLst/>
                <a:rect l="l" t="t" r="r" b="b"/>
                <a:pathLst>
                  <a:path w="631431" h="344185" extrusionOk="0">
                    <a:moveTo>
                      <a:pt x="631432" y="172117"/>
                    </a:moveTo>
                    <a:cubicBezTo>
                      <a:pt x="626965" y="215170"/>
                      <a:pt x="596363" y="257842"/>
                      <a:pt x="539340" y="290608"/>
                    </a:cubicBezTo>
                    <a:cubicBezTo>
                      <a:pt x="415791" y="362045"/>
                      <a:pt x="215451" y="362045"/>
                      <a:pt x="91902" y="290608"/>
                    </a:cubicBezTo>
                    <a:cubicBezTo>
                      <a:pt x="34879" y="257651"/>
                      <a:pt x="4372" y="215170"/>
                      <a:pt x="0" y="172117"/>
                    </a:cubicBezTo>
                    <a:cubicBezTo>
                      <a:pt x="4372" y="129064"/>
                      <a:pt x="34974" y="86392"/>
                      <a:pt x="91902" y="53721"/>
                    </a:cubicBezTo>
                    <a:cubicBezTo>
                      <a:pt x="215451" y="-17907"/>
                      <a:pt x="415791" y="-17907"/>
                      <a:pt x="539340" y="53721"/>
                    </a:cubicBezTo>
                    <a:cubicBezTo>
                      <a:pt x="596363" y="86677"/>
                      <a:pt x="626965" y="129064"/>
                      <a:pt x="631432" y="172117"/>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2" name="Google Shape;1342;p27"/>
              <p:cNvSpPr/>
              <p:nvPr/>
            </p:nvSpPr>
            <p:spPr>
              <a:xfrm>
                <a:off x="5908110" y="3610832"/>
                <a:ext cx="294341" cy="184880"/>
              </a:xfrm>
              <a:custGeom>
                <a:avLst/>
                <a:gdLst/>
                <a:ahLst/>
                <a:cxnLst/>
                <a:rect l="l" t="t" r="r" b="b"/>
                <a:pathLst>
                  <a:path w="294341" h="184880" extrusionOk="0">
                    <a:moveTo>
                      <a:pt x="149305" y="29337"/>
                    </a:moveTo>
                    <a:cubicBezTo>
                      <a:pt x="145418" y="29328"/>
                      <a:pt x="141540" y="29642"/>
                      <a:pt x="137710" y="30289"/>
                    </a:cubicBezTo>
                    <a:cubicBezTo>
                      <a:pt x="132578" y="31052"/>
                      <a:pt x="126685" y="32099"/>
                      <a:pt x="120223" y="33433"/>
                    </a:cubicBezTo>
                    <a:cubicBezTo>
                      <a:pt x="113760" y="34766"/>
                      <a:pt x="107108" y="36576"/>
                      <a:pt x="100170" y="38671"/>
                    </a:cubicBezTo>
                    <a:cubicBezTo>
                      <a:pt x="93365" y="40672"/>
                      <a:pt x="86732" y="43186"/>
                      <a:pt x="80307" y="46196"/>
                    </a:cubicBezTo>
                    <a:lnTo>
                      <a:pt x="131152" y="75629"/>
                    </a:lnTo>
                    <a:lnTo>
                      <a:pt x="140181" y="72390"/>
                    </a:lnTo>
                    <a:cubicBezTo>
                      <a:pt x="153106" y="68104"/>
                      <a:pt x="165366" y="64389"/>
                      <a:pt x="176770" y="61436"/>
                    </a:cubicBezTo>
                    <a:cubicBezTo>
                      <a:pt x="187519" y="58512"/>
                      <a:pt x="198534" y="56693"/>
                      <a:pt x="209654" y="56007"/>
                    </a:cubicBezTo>
                    <a:cubicBezTo>
                      <a:pt x="219804" y="55312"/>
                      <a:pt x="230001" y="55988"/>
                      <a:pt x="239971" y="58007"/>
                    </a:cubicBezTo>
                    <a:cubicBezTo>
                      <a:pt x="250026" y="60217"/>
                      <a:pt x="259653" y="64046"/>
                      <a:pt x="268482" y="69342"/>
                    </a:cubicBezTo>
                    <a:cubicBezTo>
                      <a:pt x="277264" y="73733"/>
                      <a:pt x="284781" y="80286"/>
                      <a:pt x="290341" y="88392"/>
                    </a:cubicBezTo>
                    <a:cubicBezTo>
                      <a:pt x="294114" y="94297"/>
                      <a:pt x="295283" y="101498"/>
                      <a:pt x="293572" y="108299"/>
                    </a:cubicBezTo>
                    <a:cubicBezTo>
                      <a:pt x="291434" y="115786"/>
                      <a:pt x="287328" y="122568"/>
                      <a:pt x="281692" y="127921"/>
                    </a:cubicBezTo>
                    <a:cubicBezTo>
                      <a:pt x="274717" y="134950"/>
                      <a:pt x="266933" y="141122"/>
                      <a:pt x="258503" y="146304"/>
                    </a:cubicBezTo>
                    <a:lnTo>
                      <a:pt x="290816" y="165354"/>
                    </a:lnTo>
                    <a:lnTo>
                      <a:pt x="273139" y="175546"/>
                    </a:lnTo>
                    <a:lnTo>
                      <a:pt x="240541" y="156496"/>
                    </a:lnTo>
                    <a:cubicBezTo>
                      <a:pt x="225021" y="164202"/>
                      <a:pt x="208789" y="170355"/>
                      <a:pt x="192072" y="174879"/>
                    </a:cubicBezTo>
                    <a:cubicBezTo>
                      <a:pt x="174585" y="179718"/>
                      <a:pt x="156717" y="183071"/>
                      <a:pt x="138660" y="184880"/>
                    </a:cubicBezTo>
                    <a:lnTo>
                      <a:pt x="121648" y="154305"/>
                    </a:lnTo>
                    <a:cubicBezTo>
                      <a:pt x="126419" y="154181"/>
                      <a:pt x="131181" y="153800"/>
                      <a:pt x="135904" y="153162"/>
                    </a:cubicBezTo>
                    <a:cubicBezTo>
                      <a:pt x="143061" y="152343"/>
                      <a:pt x="150169" y="151133"/>
                      <a:pt x="157193" y="149543"/>
                    </a:cubicBezTo>
                    <a:cubicBezTo>
                      <a:pt x="164986" y="147828"/>
                      <a:pt x="173254" y="145733"/>
                      <a:pt x="181998" y="143161"/>
                    </a:cubicBezTo>
                    <a:cubicBezTo>
                      <a:pt x="190494" y="140608"/>
                      <a:pt x="198781" y="137427"/>
                      <a:pt x="206802" y="133636"/>
                    </a:cubicBezTo>
                    <a:lnTo>
                      <a:pt x="156337" y="104394"/>
                    </a:lnTo>
                    <a:lnTo>
                      <a:pt x="149685" y="106680"/>
                    </a:lnTo>
                    <a:lnTo>
                      <a:pt x="142747" y="108776"/>
                    </a:lnTo>
                    <a:cubicBezTo>
                      <a:pt x="130012" y="112967"/>
                      <a:pt x="118417" y="116300"/>
                      <a:pt x="107773" y="118301"/>
                    </a:cubicBezTo>
                    <a:cubicBezTo>
                      <a:pt x="98212" y="120768"/>
                      <a:pt x="88442" y="122330"/>
                      <a:pt x="78596" y="122968"/>
                    </a:cubicBezTo>
                    <a:cubicBezTo>
                      <a:pt x="69748" y="123282"/>
                      <a:pt x="60900" y="122444"/>
                      <a:pt x="52271" y="120491"/>
                    </a:cubicBezTo>
                    <a:cubicBezTo>
                      <a:pt x="43736" y="118548"/>
                      <a:pt x="35535" y="115338"/>
                      <a:pt x="27941" y="110966"/>
                    </a:cubicBezTo>
                    <a:cubicBezTo>
                      <a:pt x="19578" y="106613"/>
                      <a:pt x="12326" y="100384"/>
                      <a:pt x="6748" y="92773"/>
                    </a:cubicBezTo>
                    <a:cubicBezTo>
                      <a:pt x="2671" y="87078"/>
                      <a:pt x="656" y="80153"/>
                      <a:pt x="1045" y="73152"/>
                    </a:cubicBezTo>
                    <a:cubicBezTo>
                      <a:pt x="1787" y="65856"/>
                      <a:pt x="4704" y="58950"/>
                      <a:pt x="9409" y="53340"/>
                    </a:cubicBezTo>
                    <a:cubicBezTo>
                      <a:pt x="15244" y="45977"/>
                      <a:pt x="22163" y="39557"/>
                      <a:pt x="29937" y="34290"/>
                    </a:cubicBezTo>
                    <a:lnTo>
                      <a:pt x="0" y="16954"/>
                    </a:lnTo>
                    <a:lnTo>
                      <a:pt x="17677" y="6763"/>
                    </a:lnTo>
                    <a:lnTo>
                      <a:pt x="47329" y="23908"/>
                    </a:lnTo>
                    <a:cubicBezTo>
                      <a:pt x="61261" y="17031"/>
                      <a:pt x="75878" y="11668"/>
                      <a:pt x="90951" y="7906"/>
                    </a:cubicBezTo>
                    <a:cubicBezTo>
                      <a:pt x="105283" y="4220"/>
                      <a:pt x="119862" y="1581"/>
                      <a:pt x="134574" y="0"/>
                    </a:cubicBezTo>
                    <a:close/>
                    <a:moveTo>
                      <a:pt x="63010" y="82772"/>
                    </a:moveTo>
                    <a:cubicBezTo>
                      <a:pt x="69663" y="86601"/>
                      <a:pt x="77332" y="88259"/>
                      <a:pt x="84964" y="87535"/>
                    </a:cubicBezTo>
                    <a:cubicBezTo>
                      <a:pt x="95295" y="86373"/>
                      <a:pt x="105454" y="84068"/>
                      <a:pt x="115281" y="80677"/>
                    </a:cubicBezTo>
                    <a:lnTo>
                      <a:pt x="67762" y="53150"/>
                    </a:lnTo>
                    <a:cubicBezTo>
                      <a:pt x="50085" y="64579"/>
                      <a:pt x="48659" y="74486"/>
                      <a:pt x="63010" y="82772"/>
                    </a:cubicBezTo>
                    <a:close/>
                    <a:moveTo>
                      <a:pt x="229802" y="96679"/>
                    </a:moveTo>
                    <a:cubicBezTo>
                      <a:pt x="222541" y="92745"/>
                      <a:pt x="214215" y="91240"/>
                      <a:pt x="206042" y="92393"/>
                    </a:cubicBezTo>
                    <a:cubicBezTo>
                      <a:pt x="194799" y="93897"/>
                      <a:pt x="183708" y="96355"/>
                      <a:pt x="172874" y="99727"/>
                    </a:cubicBezTo>
                    <a:lnTo>
                      <a:pt x="220393" y="127063"/>
                    </a:lnTo>
                    <a:cubicBezTo>
                      <a:pt x="240161" y="114776"/>
                      <a:pt x="243487" y="104585"/>
                      <a:pt x="229802" y="96679"/>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3" name="Google Shape;1343;p27"/>
              <p:cNvSpPr/>
              <p:nvPr/>
            </p:nvSpPr>
            <p:spPr>
              <a:xfrm>
                <a:off x="6030138" y="3747992"/>
                <a:ext cx="19007" cy="25431"/>
              </a:xfrm>
              <a:custGeom>
                <a:avLst/>
                <a:gdLst/>
                <a:ahLst/>
                <a:cxnLst/>
                <a:rect l="l" t="t" r="r" b="b"/>
                <a:pathLst>
                  <a:path w="19007" h="25431" extrusionOk="0">
                    <a:moveTo>
                      <a:pt x="0" y="17145"/>
                    </a:moveTo>
                    <a:cubicBezTo>
                      <a:pt x="475" y="15907"/>
                      <a:pt x="0" y="0"/>
                      <a:pt x="0" y="0"/>
                    </a:cubicBezTo>
                    <a:lnTo>
                      <a:pt x="19008" y="12478"/>
                    </a:lnTo>
                    <a:lnTo>
                      <a:pt x="10549" y="25432"/>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4" name="Google Shape;1344;p27"/>
              <p:cNvSpPr/>
              <p:nvPr/>
            </p:nvSpPr>
            <p:spPr>
              <a:xfrm>
                <a:off x="6157299" y="3758850"/>
                <a:ext cx="42006" cy="19716"/>
              </a:xfrm>
              <a:custGeom>
                <a:avLst/>
                <a:gdLst/>
                <a:ahLst/>
                <a:cxnLst/>
                <a:rect l="l" t="t" r="r" b="b"/>
                <a:pathLst>
                  <a:path w="42006" h="19716" extrusionOk="0">
                    <a:moveTo>
                      <a:pt x="42007" y="17145"/>
                    </a:moveTo>
                    <a:lnTo>
                      <a:pt x="42007" y="0"/>
                    </a:lnTo>
                    <a:lnTo>
                      <a:pt x="0" y="3238"/>
                    </a:lnTo>
                    <a:lnTo>
                      <a:pt x="24140" y="19717"/>
                    </a:lnTo>
                    <a:lnTo>
                      <a:pt x="42007"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5" name="Google Shape;1345;p27"/>
              <p:cNvSpPr/>
              <p:nvPr/>
            </p:nvSpPr>
            <p:spPr>
              <a:xfrm>
                <a:off x="6171364" y="3695604"/>
                <a:ext cx="31457" cy="17335"/>
              </a:xfrm>
              <a:custGeom>
                <a:avLst/>
                <a:gdLst/>
                <a:ahLst/>
                <a:cxnLst/>
                <a:rect l="l" t="t" r="r" b="b"/>
                <a:pathLst>
                  <a:path w="31457" h="17335" extrusionOk="0">
                    <a:moveTo>
                      <a:pt x="31458" y="17336"/>
                    </a:moveTo>
                    <a:lnTo>
                      <a:pt x="31458" y="0"/>
                    </a:lnTo>
                    <a:lnTo>
                      <a:pt x="0" y="11430"/>
                    </a:lnTo>
                    <a:lnTo>
                      <a:pt x="31458" y="17336"/>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6" name="Google Shape;1346;p27"/>
              <p:cNvSpPr/>
              <p:nvPr/>
            </p:nvSpPr>
            <p:spPr>
              <a:xfrm>
                <a:off x="6072240" y="3701986"/>
                <a:ext cx="47423" cy="33147"/>
              </a:xfrm>
              <a:custGeom>
                <a:avLst/>
                <a:gdLst/>
                <a:ahLst/>
                <a:cxnLst/>
                <a:rect l="l" t="t" r="r" b="b"/>
                <a:pathLst>
                  <a:path w="47423" h="33147" extrusionOk="0">
                    <a:moveTo>
                      <a:pt x="0" y="10096"/>
                    </a:moveTo>
                    <a:lnTo>
                      <a:pt x="10454" y="0"/>
                    </a:lnTo>
                    <a:lnTo>
                      <a:pt x="47424" y="25622"/>
                    </a:lnTo>
                    <a:lnTo>
                      <a:pt x="45143" y="33147"/>
                    </a:lnTo>
                    <a:cubicBezTo>
                      <a:pt x="45143" y="33147"/>
                      <a:pt x="17582" y="21431"/>
                      <a:pt x="16632" y="2076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7" name="Google Shape;1347;p27"/>
              <p:cNvSpPr/>
              <p:nvPr/>
            </p:nvSpPr>
            <p:spPr>
              <a:xfrm>
                <a:off x="5975967" y="3647217"/>
                <a:ext cx="58828" cy="38957"/>
              </a:xfrm>
              <a:custGeom>
                <a:avLst/>
                <a:gdLst/>
                <a:ahLst/>
                <a:cxnLst/>
                <a:rect l="l" t="t" r="r" b="b"/>
                <a:pathLst>
                  <a:path w="58828" h="38957" extrusionOk="0">
                    <a:moveTo>
                      <a:pt x="0" y="10382"/>
                    </a:moveTo>
                    <a:lnTo>
                      <a:pt x="48754" y="38957"/>
                    </a:lnTo>
                    <a:lnTo>
                      <a:pt x="58828" y="31623"/>
                    </a:lnTo>
                    <a:cubicBezTo>
                      <a:pt x="58828" y="31623"/>
                      <a:pt x="52651" y="24574"/>
                      <a:pt x="52176" y="23908"/>
                    </a:cubicBezTo>
                    <a:cubicBezTo>
                      <a:pt x="47776" y="18878"/>
                      <a:pt x="42615" y="14573"/>
                      <a:pt x="36875" y="11144"/>
                    </a:cubicBezTo>
                    <a:cubicBezTo>
                      <a:pt x="33263" y="10382"/>
                      <a:pt x="10074" y="0"/>
                      <a:pt x="10074"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8" name="Google Shape;1348;p27"/>
              <p:cNvSpPr/>
              <p:nvPr/>
            </p:nvSpPr>
            <p:spPr>
              <a:xfrm>
                <a:off x="6030138" y="3615690"/>
                <a:ext cx="27275" cy="24479"/>
              </a:xfrm>
              <a:custGeom>
                <a:avLst/>
                <a:gdLst/>
                <a:ahLst/>
                <a:cxnLst/>
                <a:rect l="l" t="t" r="r" b="b"/>
                <a:pathLst>
                  <a:path w="27275" h="24479" extrusionOk="0">
                    <a:moveTo>
                      <a:pt x="27276" y="24479"/>
                    </a:moveTo>
                    <a:lnTo>
                      <a:pt x="27276" y="7334"/>
                    </a:lnTo>
                    <a:lnTo>
                      <a:pt x="4752" y="0"/>
                    </a:lnTo>
                    <a:lnTo>
                      <a:pt x="0" y="13525"/>
                    </a:lnTo>
                    <a:lnTo>
                      <a:pt x="1140" y="19621"/>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9" name="Google Shape;1349;p27"/>
              <p:cNvSpPr/>
              <p:nvPr/>
            </p:nvSpPr>
            <p:spPr>
              <a:xfrm>
                <a:off x="5907920" y="3610641"/>
                <a:ext cx="26135" cy="19430"/>
              </a:xfrm>
              <a:custGeom>
                <a:avLst/>
                <a:gdLst/>
                <a:ahLst/>
                <a:cxnLst/>
                <a:rect l="l" t="t" r="r" b="b"/>
                <a:pathLst>
                  <a:path w="26135" h="19430" extrusionOk="0">
                    <a:moveTo>
                      <a:pt x="0" y="17145"/>
                    </a:moveTo>
                    <a:lnTo>
                      <a:pt x="0" y="0"/>
                    </a:lnTo>
                    <a:lnTo>
                      <a:pt x="26135"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0" name="Google Shape;1350;p27"/>
              <p:cNvSpPr/>
              <p:nvPr/>
            </p:nvSpPr>
            <p:spPr>
              <a:xfrm>
                <a:off x="5908870" y="3668267"/>
                <a:ext cx="30317" cy="30289"/>
              </a:xfrm>
              <a:custGeom>
                <a:avLst/>
                <a:gdLst/>
                <a:ahLst/>
                <a:cxnLst/>
                <a:rect l="l" t="t" r="r" b="b"/>
                <a:pathLst>
                  <a:path w="30317" h="30289" extrusionOk="0">
                    <a:moveTo>
                      <a:pt x="0" y="17907"/>
                    </a:moveTo>
                    <a:lnTo>
                      <a:pt x="0" y="0"/>
                    </a:lnTo>
                    <a:lnTo>
                      <a:pt x="30317" y="0"/>
                    </a:lnTo>
                    <a:lnTo>
                      <a:pt x="22999" y="16002"/>
                    </a:lnTo>
                    <a:lnTo>
                      <a:pt x="10074" y="3028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1" name="Google Shape;1351;p27"/>
              <p:cNvSpPr/>
              <p:nvPr/>
            </p:nvSpPr>
            <p:spPr>
              <a:xfrm>
                <a:off x="5907539" y="3592925"/>
                <a:ext cx="294911" cy="185451"/>
              </a:xfrm>
              <a:custGeom>
                <a:avLst/>
                <a:gdLst/>
                <a:ahLst/>
                <a:cxnLst/>
                <a:rect l="l" t="t" r="r" b="b"/>
                <a:pathLst>
                  <a:path w="294911" h="185451" extrusionOk="0">
                    <a:moveTo>
                      <a:pt x="149875" y="30099"/>
                    </a:moveTo>
                    <a:cubicBezTo>
                      <a:pt x="145988" y="30089"/>
                      <a:pt x="142110" y="30404"/>
                      <a:pt x="138280" y="31052"/>
                    </a:cubicBezTo>
                    <a:cubicBezTo>
                      <a:pt x="133148" y="31813"/>
                      <a:pt x="127256" y="32861"/>
                      <a:pt x="120793" y="34195"/>
                    </a:cubicBezTo>
                    <a:cubicBezTo>
                      <a:pt x="114331" y="35528"/>
                      <a:pt x="107678" y="37243"/>
                      <a:pt x="100740" y="39338"/>
                    </a:cubicBezTo>
                    <a:cubicBezTo>
                      <a:pt x="93935" y="41377"/>
                      <a:pt x="87302" y="43920"/>
                      <a:pt x="80877" y="46958"/>
                    </a:cubicBezTo>
                    <a:lnTo>
                      <a:pt x="131722" y="76295"/>
                    </a:lnTo>
                    <a:lnTo>
                      <a:pt x="140751" y="73152"/>
                    </a:lnTo>
                    <a:cubicBezTo>
                      <a:pt x="153676" y="68771"/>
                      <a:pt x="165936" y="65151"/>
                      <a:pt x="177341" y="62103"/>
                    </a:cubicBezTo>
                    <a:cubicBezTo>
                      <a:pt x="188108" y="59265"/>
                      <a:pt x="199114" y="57445"/>
                      <a:pt x="210224" y="56674"/>
                    </a:cubicBezTo>
                    <a:cubicBezTo>
                      <a:pt x="220374" y="56064"/>
                      <a:pt x="230571" y="56769"/>
                      <a:pt x="240541" y="58769"/>
                    </a:cubicBezTo>
                    <a:cubicBezTo>
                      <a:pt x="250577" y="60979"/>
                      <a:pt x="260204" y="64779"/>
                      <a:pt x="269052" y="70009"/>
                    </a:cubicBezTo>
                    <a:cubicBezTo>
                      <a:pt x="277824" y="74409"/>
                      <a:pt x="285351" y="80963"/>
                      <a:pt x="290911" y="89059"/>
                    </a:cubicBezTo>
                    <a:cubicBezTo>
                      <a:pt x="294684" y="94964"/>
                      <a:pt x="295853" y="102165"/>
                      <a:pt x="294142" y="108966"/>
                    </a:cubicBezTo>
                    <a:cubicBezTo>
                      <a:pt x="291985" y="116443"/>
                      <a:pt x="287889" y="123215"/>
                      <a:pt x="282262" y="128588"/>
                    </a:cubicBezTo>
                    <a:cubicBezTo>
                      <a:pt x="275315" y="135617"/>
                      <a:pt x="267522" y="141761"/>
                      <a:pt x="259073" y="146876"/>
                    </a:cubicBezTo>
                    <a:lnTo>
                      <a:pt x="291386" y="165926"/>
                    </a:lnTo>
                    <a:lnTo>
                      <a:pt x="273709" y="176117"/>
                    </a:lnTo>
                    <a:lnTo>
                      <a:pt x="241111" y="157067"/>
                    </a:lnTo>
                    <a:cubicBezTo>
                      <a:pt x="225591" y="164735"/>
                      <a:pt x="209359" y="170860"/>
                      <a:pt x="192642" y="175355"/>
                    </a:cubicBezTo>
                    <a:cubicBezTo>
                      <a:pt x="175164" y="180280"/>
                      <a:pt x="157297" y="183652"/>
                      <a:pt x="139231" y="185452"/>
                    </a:cubicBezTo>
                    <a:lnTo>
                      <a:pt x="122219" y="154877"/>
                    </a:lnTo>
                    <a:cubicBezTo>
                      <a:pt x="126990" y="154753"/>
                      <a:pt x="131751" y="154372"/>
                      <a:pt x="136474" y="153734"/>
                    </a:cubicBezTo>
                    <a:cubicBezTo>
                      <a:pt x="142842" y="152971"/>
                      <a:pt x="149875" y="151829"/>
                      <a:pt x="157763" y="150114"/>
                    </a:cubicBezTo>
                    <a:cubicBezTo>
                      <a:pt x="165651" y="148400"/>
                      <a:pt x="173824" y="146209"/>
                      <a:pt x="182568" y="143732"/>
                    </a:cubicBezTo>
                    <a:cubicBezTo>
                      <a:pt x="191074" y="141218"/>
                      <a:pt x="199370" y="138036"/>
                      <a:pt x="207373" y="134207"/>
                    </a:cubicBezTo>
                    <a:lnTo>
                      <a:pt x="156907" y="105061"/>
                    </a:lnTo>
                    <a:lnTo>
                      <a:pt x="150255" y="107347"/>
                    </a:lnTo>
                    <a:lnTo>
                      <a:pt x="143317" y="109442"/>
                    </a:lnTo>
                    <a:cubicBezTo>
                      <a:pt x="130582" y="113633"/>
                      <a:pt x="118987" y="116872"/>
                      <a:pt x="108343" y="118967"/>
                    </a:cubicBezTo>
                    <a:cubicBezTo>
                      <a:pt x="98573" y="121244"/>
                      <a:pt x="88613" y="122587"/>
                      <a:pt x="78596" y="122968"/>
                    </a:cubicBezTo>
                    <a:cubicBezTo>
                      <a:pt x="69758" y="123311"/>
                      <a:pt x="60910" y="122511"/>
                      <a:pt x="52271" y="120587"/>
                    </a:cubicBezTo>
                    <a:cubicBezTo>
                      <a:pt x="43746" y="118596"/>
                      <a:pt x="35554" y="115396"/>
                      <a:pt x="27941" y="111062"/>
                    </a:cubicBezTo>
                    <a:cubicBezTo>
                      <a:pt x="19578" y="106709"/>
                      <a:pt x="12326" y="100479"/>
                      <a:pt x="6748" y="92869"/>
                    </a:cubicBezTo>
                    <a:cubicBezTo>
                      <a:pt x="2690" y="87163"/>
                      <a:pt x="675" y="80248"/>
                      <a:pt x="1045" y="73247"/>
                    </a:cubicBezTo>
                    <a:cubicBezTo>
                      <a:pt x="1768" y="65951"/>
                      <a:pt x="4685" y="59036"/>
                      <a:pt x="9409" y="53435"/>
                    </a:cubicBezTo>
                    <a:cubicBezTo>
                      <a:pt x="15244" y="46072"/>
                      <a:pt x="22163" y="39653"/>
                      <a:pt x="29937" y="34385"/>
                    </a:cubicBezTo>
                    <a:lnTo>
                      <a:pt x="0" y="17050"/>
                    </a:lnTo>
                    <a:lnTo>
                      <a:pt x="17677" y="6858"/>
                    </a:lnTo>
                    <a:lnTo>
                      <a:pt x="47329" y="24003"/>
                    </a:lnTo>
                    <a:cubicBezTo>
                      <a:pt x="61242" y="17050"/>
                      <a:pt x="75869" y="11659"/>
                      <a:pt x="90951" y="7906"/>
                    </a:cubicBezTo>
                    <a:cubicBezTo>
                      <a:pt x="105302" y="4315"/>
                      <a:pt x="119871" y="1667"/>
                      <a:pt x="134574" y="0"/>
                    </a:cubicBezTo>
                    <a:close/>
                    <a:moveTo>
                      <a:pt x="63580" y="83439"/>
                    </a:moveTo>
                    <a:cubicBezTo>
                      <a:pt x="70214" y="87306"/>
                      <a:pt x="77903" y="88973"/>
                      <a:pt x="85534" y="88202"/>
                    </a:cubicBezTo>
                    <a:cubicBezTo>
                      <a:pt x="95846" y="87030"/>
                      <a:pt x="106015" y="84763"/>
                      <a:pt x="115851" y="81439"/>
                    </a:cubicBezTo>
                    <a:lnTo>
                      <a:pt x="68332" y="53912"/>
                    </a:lnTo>
                    <a:cubicBezTo>
                      <a:pt x="50655" y="65342"/>
                      <a:pt x="49230" y="75247"/>
                      <a:pt x="63580" y="83725"/>
                    </a:cubicBezTo>
                    <a:close/>
                    <a:moveTo>
                      <a:pt x="230372" y="97441"/>
                    </a:moveTo>
                    <a:cubicBezTo>
                      <a:pt x="223139" y="93421"/>
                      <a:pt x="214786" y="91916"/>
                      <a:pt x="206612" y="93154"/>
                    </a:cubicBezTo>
                    <a:cubicBezTo>
                      <a:pt x="195360" y="94612"/>
                      <a:pt x="184259" y="97069"/>
                      <a:pt x="173444" y="100489"/>
                    </a:cubicBezTo>
                    <a:lnTo>
                      <a:pt x="220963" y="127826"/>
                    </a:lnTo>
                    <a:cubicBezTo>
                      <a:pt x="240921" y="115443"/>
                      <a:pt x="244057" y="105318"/>
                      <a:pt x="230372" y="97441"/>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2" name="Google Shape;1352;p27"/>
            <p:cNvGrpSpPr/>
            <p:nvPr/>
          </p:nvGrpSpPr>
          <p:grpSpPr>
            <a:xfrm>
              <a:off x="3800921" y="2531712"/>
              <a:ext cx="883852" cy="621125"/>
              <a:chOff x="5610546" y="3273837"/>
              <a:chExt cx="883852" cy="621125"/>
            </a:xfrm>
          </p:grpSpPr>
          <p:sp>
            <p:nvSpPr>
              <p:cNvPr id="350" name="Google Shape;1353;p27"/>
              <p:cNvSpPr/>
              <p:nvPr/>
            </p:nvSpPr>
            <p:spPr>
              <a:xfrm>
                <a:off x="5610546" y="3383470"/>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1" name="Google Shape;1354;p27"/>
              <p:cNvSpPr/>
              <p:nvPr/>
            </p:nvSpPr>
            <p:spPr>
              <a:xfrm>
                <a:off x="5610736" y="3526535"/>
                <a:ext cx="87339" cy="116586"/>
              </a:xfrm>
              <a:custGeom>
                <a:avLst/>
                <a:gdLst/>
                <a:ahLst/>
                <a:cxnLst/>
                <a:rect l="l" t="t" r="r" b="b"/>
                <a:pathLst>
                  <a:path w="87339" h="116586" extrusionOk="0">
                    <a:moveTo>
                      <a:pt x="0" y="116586"/>
                    </a:moveTo>
                    <a:lnTo>
                      <a:pt x="0" y="0"/>
                    </a:lnTo>
                    <a:lnTo>
                      <a:pt x="87340" y="78010"/>
                    </a:lnTo>
                    <a:lnTo>
                      <a:pt x="0" y="116586"/>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2" name="Google Shape;1355;p27"/>
              <p:cNvSpPr/>
              <p:nvPr/>
            </p:nvSpPr>
            <p:spPr>
              <a:xfrm>
                <a:off x="6427967" y="3529583"/>
                <a:ext cx="66431" cy="157067"/>
              </a:xfrm>
              <a:custGeom>
                <a:avLst/>
                <a:gdLst/>
                <a:ahLst/>
                <a:cxnLst/>
                <a:rect l="l" t="t" r="r" b="b"/>
                <a:pathLst>
                  <a:path w="66431" h="157067" extrusionOk="0">
                    <a:moveTo>
                      <a:pt x="66432" y="0"/>
                    </a:moveTo>
                    <a:lnTo>
                      <a:pt x="66432" y="109633"/>
                    </a:lnTo>
                    <a:lnTo>
                      <a:pt x="21859" y="157067"/>
                    </a:lnTo>
                    <a:lnTo>
                      <a:pt x="0" y="31623"/>
                    </a:lnTo>
                    <a:lnTo>
                      <a:pt x="66432"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3" name="Google Shape;1356;p27"/>
              <p:cNvSpPr/>
              <p:nvPr/>
            </p:nvSpPr>
            <p:spPr>
              <a:xfrm>
                <a:off x="5610546" y="3273837"/>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2"/>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4" name="Google Shape;1357;p27"/>
              <p:cNvSpPr/>
              <p:nvPr/>
            </p:nvSpPr>
            <p:spPr>
              <a:xfrm>
                <a:off x="5736262" y="3343465"/>
                <a:ext cx="632609" cy="366093"/>
              </a:xfrm>
              <a:custGeom>
                <a:avLst/>
                <a:gdLst/>
                <a:ahLst/>
                <a:cxnLst/>
                <a:rect l="l" t="t" r="r" b="b"/>
                <a:pathLst>
                  <a:path w="632609" h="366093" extrusionOk="0">
                    <a:moveTo>
                      <a:pt x="632021" y="194119"/>
                    </a:moveTo>
                    <a:cubicBezTo>
                      <a:pt x="627555" y="237173"/>
                      <a:pt x="596952" y="279844"/>
                      <a:pt x="540025" y="312515"/>
                    </a:cubicBezTo>
                    <a:cubicBezTo>
                      <a:pt x="416475" y="383953"/>
                      <a:pt x="216136" y="383953"/>
                      <a:pt x="92586" y="312515"/>
                    </a:cubicBezTo>
                    <a:cubicBezTo>
                      <a:pt x="35564" y="279559"/>
                      <a:pt x="4962" y="237173"/>
                      <a:pt x="590" y="194119"/>
                    </a:cubicBezTo>
                    <a:cubicBezTo>
                      <a:pt x="-4732" y="143637"/>
                      <a:pt x="25965" y="92202"/>
                      <a:pt x="92586" y="53721"/>
                    </a:cubicBezTo>
                    <a:cubicBezTo>
                      <a:pt x="216136" y="-17907"/>
                      <a:pt x="416475" y="-17907"/>
                      <a:pt x="540025" y="53721"/>
                    </a:cubicBezTo>
                    <a:cubicBezTo>
                      <a:pt x="606551" y="92202"/>
                      <a:pt x="637344" y="143637"/>
                      <a:pt x="632021" y="194119"/>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5" name="Google Shape;1358;p27"/>
              <p:cNvSpPr/>
              <p:nvPr/>
            </p:nvSpPr>
            <p:spPr>
              <a:xfrm>
                <a:off x="5736851" y="3365444"/>
                <a:ext cx="631431" cy="344114"/>
              </a:xfrm>
              <a:custGeom>
                <a:avLst/>
                <a:gdLst/>
                <a:ahLst/>
                <a:cxnLst/>
                <a:rect l="l" t="t" r="r" b="b"/>
                <a:pathLst>
                  <a:path w="631431" h="344114" extrusionOk="0">
                    <a:moveTo>
                      <a:pt x="631431" y="172141"/>
                    </a:moveTo>
                    <a:cubicBezTo>
                      <a:pt x="626965" y="215194"/>
                      <a:pt x="596363" y="257866"/>
                      <a:pt x="539435" y="290536"/>
                    </a:cubicBezTo>
                    <a:cubicBezTo>
                      <a:pt x="415886" y="361974"/>
                      <a:pt x="215546" y="361974"/>
                      <a:pt x="91997" y="290536"/>
                    </a:cubicBezTo>
                    <a:cubicBezTo>
                      <a:pt x="34974" y="257580"/>
                      <a:pt x="4372" y="215194"/>
                      <a:pt x="0" y="172141"/>
                    </a:cubicBezTo>
                    <a:cubicBezTo>
                      <a:pt x="4372" y="128992"/>
                      <a:pt x="34974" y="86416"/>
                      <a:pt x="91997" y="53650"/>
                    </a:cubicBezTo>
                    <a:cubicBezTo>
                      <a:pt x="215546" y="-17883"/>
                      <a:pt x="415886" y="-17883"/>
                      <a:pt x="539435" y="53650"/>
                    </a:cubicBezTo>
                    <a:cubicBezTo>
                      <a:pt x="596363" y="86606"/>
                      <a:pt x="626965" y="128992"/>
                      <a:pt x="631431" y="17214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6" name="Google Shape;1359;p27"/>
              <p:cNvSpPr/>
              <p:nvPr/>
            </p:nvSpPr>
            <p:spPr>
              <a:xfrm>
                <a:off x="5898416" y="3447859"/>
                <a:ext cx="294651" cy="185451"/>
              </a:xfrm>
              <a:custGeom>
                <a:avLst/>
                <a:gdLst/>
                <a:ahLst/>
                <a:cxnLst/>
                <a:rect l="l" t="t" r="r" b="b"/>
                <a:pathLst>
                  <a:path w="294651" h="185451" extrusionOk="0">
                    <a:moveTo>
                      <a:pt x="149495" y="29813"/>
                    </a:moveTo>
                    <a:cubicBezTo>
                      <a:pt x="145608" y="29756"/>
                      <a:pt x="141730" y="30042"/>
                      <a:pt x="137900" y="30671"/>
                    </a:cubicBezTo>
                    <a:cubicBezTo>
                      <a:pt x="132673" y="31433"/>
                      <a:pt x="126875" y="32480"/>
                      <a:pt x="120413" y="33814"/>
                    </a:cubicBezTo>
                    <a:cubicBezTo>
                      <a:pt x="113950" y="35147"/>
                      <a:pt x="107203" y="36957"/>
                      <a:pt x="100265" y="39052"/>
                    </a:cubicBezTo>
                    <a:cubicBezTo>
                      <a:pt x="93498" y="41053"/>
                      <a:pt x="86884" y="43567"/>
                      <a:pt x="80497" y="46577"/>
                    </a:cubicBezTo>
                    <a:lnTo>
                      <a:pt x="131247" y="76009"/>
                    </a:lnTo>
                    <a:lnTo>
                      <a:pt x="140751" y="72771"/>
                    </a:lnTo>
                    <a:cubicBezTo>
                      <a:pt x="153676" y="68485"/>
                      <a:pt x="165841" y="64770"/>
                      <a:pt x="177341" y="61817"/>
                    </a:cubicBezTo>
                    <a:cubicBezTo>
                      <a:pt x="188089" y="58883"/>
                      <a:pt x="199104" y="57064"/>
                      <a:pt x="210224" y="56388"/>
                    </a:cubicBezTo>
                    <a:cubicBezTo>
                      <a:pt x="220345" y="55702"/>
                      <a:pt x="230505" y="56369"/>
                      <a:pt x="240446" y="58388"/>
                    </a:cubicBezTo>
                    <a:cubicBezTo>
                      <a:pt x="250453" y="60655"/>
                      <a:pt x="260043" y="64475"/>
                      <a:pt x="268862" y="69723"/>
                    </a:cubicBezTo>
                    <a:cubicBezTo>
                      <a:pt x="277644" y="74114"/>
                      <a:pt x="285161" y="80667"/>
                      <a:pt x="290721" y="88773"/>
                    </a:cubicBezTo>
                    <a:cubicBezTo>
                      <a:pt x="294389" y="94717"/>
                      <a:pt x="295549" y="101879"/>
                      <a:pt x="293952" y="108680"/>
                    </a:cubicBezTo>
                    <a:cubicBezTo>
                      <a:pt x="291776" y="116148"/>
                      <a:pt x="287680" y="122920"/>
                      <a:pt x="282072" y="128302"/>
                    </a:cubicBezTo>
                    <a:cubicBezTo>
                      <a:pt x="275239" y="135350"/>
                      <a:pt x="267617" y="141580"/>
                      <a:pt x="259358" y="146875"/>
                    </a:cubicBezTo>
                    <a:lnTo>
                      <a:pt x="291671" y="165925"/>
                    </a:lnTo>
                    <a:lnTo>
                      <a:pt x="273994" y="176117"/>
                    </a:lnTo>
                    <a:lnTo>
                      <a:pt x="241396" y="157067"/>
                    </a:lnTo>
                    <a:cubicBezTo>
                      <a:pt x="225867" y="164735"/>
                      <a:pt x="209635" y="170898"/>
                      <a:pt x="192927" y="175450"/>
                    </a:cubicBezTo>
                    <a:cubicBezTo>
                      <a:pt x="175440" y="180289"/>
                      <a:pt x="157573" y="183633"/>
                      <a:pt x="139516" y="185452"/>
                    </a:cubicBezTo>
                    <a:lnTo>
                      <a:pt x="122409" y="154876"/>
                    </a:lnTo>
                    <a:cubicBezTo>
                      <a:pt x="127180" y="154753"/>
                      <a:pt x="131941" y="154372"/>
                      <a:pt x="136664" y="153734"/>
                    </a:cubicBezTo>
                    <a:cubicBezTo>
                      <a:pt x="143821" y="152924"/>
                      <a:pt x="150930" y="151714"/>
                      <a:pt x="157953" y="150114"/>
                    </a:cubicBezTo>
                    <a:cubicBezTo>
                      <a:pt x="165841" y="148400"/>
                      <a:pt x="174109" y="146304"/>
                      <a:pt x="182853" y="143732"/>
                    </a:cubicBezTo>
                    <a:cubicBezTo>
                      <a:pt x="191340" y="141151"/>
                      <a:pt x="199627" y="137970"/>
                      <a:pt x="207658" y="134207"/>
                    </a:cubicBezTo>
                    <a:lnTo>
                      <a:pt x="156812" y="104966"/>
                    </a:lnTo>
                    <a:lnTo>
                      <a:pt x="150255" y="107251"/>
                    </a:lnTo>
                    <a:lnTo>
                      <a:pt x="143317" y="109347"/>
                    </a:lnTo>
                    <a:cubicBezTo>
                      <a:pt x="130582" y="113538"/>
                      <a:pt x="118892" y="116872"/>
                      <a:pt x="108343" y="118872"/>
                    </a:cubicBezTo>
                    <a:cubicBezTo>
                      <a:pt x="98545" y="121149"/>
                      <a:pt x="88556" y="122492"/>
                      <a:pt x="78501" y="122873"/>
                    </a:cubicBezTo>
                    <a:cubicBezTo>
                      <a:pt x="69691" y="123187"/>
                      <a:pt x="60872" y="122358"/>
                      <a:pt x="52271" y="120396"/>
                    </a:cubicBezTo>
                    <a:cubicBezTo>
                      <a:pt x="43698" y="118453"/>
                      <a:pt x="35468" y="115243"/>
                      <a:pt x="27846" y="110871"/>
                    </a:cubicBezTo>
                    <a:cubicBezTo>
                      <a:pt x="19540" y="106518"/>
                      <a:pt x="12326" y="100327"/>
                      <a:pt x="6748" y="92774"/>
                    </a:cubicBezTo>
                    <a:cubicBezTo>
                      <a:pt x="2604" y="87078"/>
                      <a:pt x="580" y="80096"/>
                      <a:pt x="1045" y="73057"/>
                    </a:cubicBezTo>
                    <a:cubicBezTo>
                      <a:pt x="1787" y="65789"/>
                      <a:pt x="4704" y="58922"/>
                      <a:pt x="9409" y="53340"/>
                    </a:cubicBezTo>
                    <a:cubicBezTo>
                      <a:pt x="15197" y="45939"/>
                      <a:pt x="22125" y="39500"/>
                      <a:pt x="29937" y="34290"/>
                    </a:cubicBezTo>
                    <a:lnTo>
                      <a:pt x="0" y="16954"/>
                    </a:lnTo>
                    <a:lnTo>
                      <a:pt x="17582" y="6763"/>
                    </a:lnTo>
                    <a:lnTo>
                      <a:pt x="47234" y="23908"/>
                    </a:lnTo>
                    <a:cubicBezTo>
                      <a:pt x="61176" y="17059"/>
                      <a:pt x="75793" y="11697"/>
                      <a:pt x="90856" y="7906"/>
                    </a:cubicBezTo>
                    <a:cubicBezTo>
                      <a:pt x="105188" y="4239"/>
                      <a:pt x="119767" y="1591"/>
                      <a:pt x="134479" y="0"/>
                    </a:cubicBezTo>
                    <a:close/>
                    <a:moveTo>
                      <a:pt x="63105" y="83153"/>
                    </a:moveTo>
                    <a:cubicBezTo>
                      <a:pt x="69786" y="86992"/>
                      <a:pt x="77494" y="88659"/>
                      <a:pt x="85154" y="87916"/>
                    </a:cubicBezTo>
                    <a:cubicBezTo>
                      <a:pt x="95447" y="86754"/>
                      <a:pt x="105587" y="84449"/>
                      <a:pt x="115376" y="81058"/>
                    </a:cubicBezTo>
                    <a:lnTo>
                      <a:pt x="67857" y="53531"/>
                    </a:lnTo>
                    <a:cubicBezTo>
                      <a:pt x="50275" y="65056"/>
                      <a:pt x="48849" y="74867"/>
                      <a:pt x="63105" y="83153"/>
                    </a:cubicBezTo>
                    <a:close/>
                    <a:moveTo>
                      <a:pt x="229992" y="97060"/>
                    </a:moveTo>
                    <a:cubicBezTo>
                      <a:pt x="222693" y="93135"/>
                      <a:pt x="214339" y="91631"/>
                      <a:pt x="206137" y="92774"/>
                    </a:cubicBezTo>
                    <a:cubicBezTo>
                      <a:pt x="194894" y="94278"/>
                      <a:pt x="183803" y="96736"/>
                      <a:pt x="172969" y="100108"/>
                    </a:cubicBezTo>
                    <a:lnTo>
                      <a:pt x="220488" y="127540"/>
                    </a:lnTo>
                    <a:cubicBezTo>
                      <a:pt x="240512" y="115157"/>
                      <a:pt x="243677" y="104994"/>
                      <a:pt x="229992" y="9706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7" name="Google Shape;1360;p27"/>
              <p:cNvSpPr/>
              <p:nvPr/>
            </p:nvSpPr>
            <p:spPr>
              <a:xfrm>
                <a:off x="6020539" y="3585400"/>
                <a:ext cx="19482" cy="25526"/>
              </a:xfrm>
              <a:custGeom>
                <a:avLst/>
                <a:gdLst/>
                <a:ahLst/>
                <a:cxnLst/>
                <a:rect l="l" t="t" r="r" b="b"/>
                <a:pathLst>
                  <a:path w="19482" h="25526" extrusionOk="0">
                    <a:moveTo>
                      <a:pt x="0" y="17145"/>
                    </a:moveTo>
                    <a:cubicBezTo>
                      <a:pt x="285" y="11430"/>
                      <a:pt x="285" y="5715"/>
                      <a:pt x="0" y="0"/>
                    </a:cubicBezTo>
                    <a:lnTo>
                      <a:pt x="19483" y="12478"/>
                    </a:lnTo>
                    <a:lnTo>
                      <a:pt x="11024"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8" name="Google Shape;1361;p27"/>
              <p:cNvSpPr/>
              <p:nvPr/>
            </p:nvSpPr>
            <p:spPr>
              <a:xfrm>
                <a:off x="6147700" y="3596258"/>
                <a:ext cx="42101" cy="19716"/>
              </a:xfrm>
              <a:custGeom>
                <a:avLst/>
                <a:gdLst/>
                <a:ahLst/>
                <a:cxnLst/>
                <a:rect l="l" t="t" r="r" b="b"/>
                <a:pathLst>
                  <a:path w="42101" h="19716" extrusionOk="0">
                    <a:moveTo>
                      <a:pt x="42102" y="17145"/>
                    </a:moveTo>
                    <a:lnTo>
                      <a:pt x="42102" y="0"/>
                    </a:lnTo>
                    <a:lnTo>
                      <a:pt x="0" y="3238"/>
                    </a:lnTo>
                    <a:lnTo>
                      <a:pt x="24140" y="19717"/>
                    </a:lnTo>
                    <a:lnTo>
                      <a:pt x="42102"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9" name="Google Shape;1362;p27"/>
              <p:cNvSpPr/>
              <p:nvPr/>
            </p:nvSpPr>
            <p:spPr>
              <a:xfrm>
                <a:off x="6161861" y="3533013"/>
                <a:ext cx="31457" cy="17335"/>
              </a:xfrm>
              <a:custGeom>
                <a:avLst/>
                <a:gdLst/>
                <a:ahLst/>
                <a:cxnLst/>
                <a:rect l="l" t="t" r="r" b="b"/>
                <a:pathLst>
                  <a:path w="31457" h="17335" extrusionOk="0">
                    <a:moveTo>
                      <a:pt x="31458" y="17335"/>
                    </a:moveTo>
                    <a:lnTo>
                      <a:pt x="31458" y="0"/>
                    </a:lnTo>
                    <a:lnTo>
                      <a:pt x="0" y="11430"/>
                    </a:lnTo>
                    <a:lnTo>
                      <a:pt x="31458" y="1733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0" name="Google Shape;1363;p27"/>
              <p:cNvSpPr/>
              <p:nvPr/>
            </p:nvSpPr>
            <p:spPr>
              <a:xfrm>
                <a:off x="6062736" y="3539394"/>
                <a:ext cx="47328" cy="33147"/>
              </a:xfrm>
              <a:custGeom>
                <a:avLst/>
                <a:gdLst/>
                <a:ahLst/>
                <a:cxnLst/>
                <a:rect l="l" t="t" r="r" b="b"/>
                <a:pathLst>
                  <a:path w="47328" h="33147" extrusionOk="0">
                    <a:moveTo>
                      <a:pt x="0" y="10096"/>
                    </a:moveTo>
                    <a:lnTo>
                      <a:pt x="10454" y="0"/>
                    </a:lnTo>
                    <a:lnTo>
                      <a:pt x="47329" y="25622"/>
                    </a:lnTo>
                    <a:lnTo>
                      <a:pt x="45048" y="33147"/>
                    </a:lnTo>
                    <a:cubicBezTo>
                      <a:pt x="45048" y="33147"/>
                      <a:pt x="17487" y="21527"/>
                      <a:pt x="16537" y="2076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1" name="Google Shape;1364;p27"/>
              <p:cNvSpPr/>
              <p:nvPr/>
            </p:nvSpPr>
            <p:spPr>
              <a:xfrm>
                <a:off x="5966368" y="3484530"/>
                <a:ext cx="58543" cy="38957"/>
              </a:xfrm>
              <a:custGeom>
                <a:avLst/>
                <a:gdLst/>
                <a:ahLst/>
                <a:cxnLst/>
                <a:rect l="l" t="t" r="r" b="b"/>
                <a:pathLst>
                  <a:path w="58543" h="38957" extrusionOk="0">
                    <a:moveTo>
                      <a:pt x="0" y="11144"/>
                    </a:moveTo>
                    <a:lnTo>
                      <a:pt x="49040" y="38957"/>
                    </a:lnTo>
                    <a:lnTo>
                      <a:pt x="58543" y="31623"/>
                    </a:lnTo>
                    <a:cubicBezTo>
                      <a:pt x="58543" y="31623"/>
                      <a:pt x="52366" y="24575"/>
                      <a:pt x="51986" y="23908"/>
                    </a:cubicBezTo>
                    <a:cubicBezTo>
                      <a:pt x="47566" y="18898"/>
                      <a:pt x="42406" y="14592"/>
                      <a:pt x="36685" y="11144"/>
                    </a:cubicBezTo>
                    <a:cubicBezTo>
                      <a:pt x="33073" y="10477"/>
                      <a:pt x="9789" y="0"/>
                      <a:pt x="9789"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2" name="Google Shape;1365;p27"/>
              <p:cNvSpPr/>
              <p:nvPr/>
            </p:nvSpPr>
            <p:spPr>
              <a:xfrm>
                <a:off x="6020539" y="3453098"/>
                <a:ext cx="27370" cy="24574"/>
              </a:xfrm>
              <a:custGeom>
                <a:avLst/>
                <a:gdLst/>
                <a:ahLst/>
                <a:cxnLst/>
                <a:rect l="l" t="t" r="r" b="b"/>
                <a:pathLst>
                  <a:path w="27370" h="24574" extrusionOk="0">
                    <a:moveTo>
                      <a:pt x="27371" y="24575"/>
                    </a:moveTo>
                    <a:lnTo>
                      <a:pt x="27371" y="7334"/>
                    </a:lnTo>
                    <a:lnTo>
                      <a:pt x="4847" y="0"/>
                    </a:lnTo>
                    <a:lnTo>
                      <a:pt x="0" y="13525"/>
                    </a:lnTo>
                    <a:lnTo>
                      <a:pt x="1236" y="19621"/>
                    </a:lnTo>
                    <a:lnTo>
                      <a:pt x="27371" y="2457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3" name="Google Shape;1366;p27"/>
              <p:cNvSpPr/>
              <p:nvPr/>
            </p:nvSpPr>
            <p:spPr>
              <a:xfrm>
                <a:off x="5898416" y="3448050"/>
                <a:ext cx="26040" cy="19430"/>
              </a:xfrm>
              <a:custGeom>
                <a:avLst/>
                <a:gdLst/>
                <a:ahLst/>
                <a:cxnLst/>
                <a:rect l="l" t="t" r="r" b="b"/>
                <a:pathLst>
                  <a:path w="26040" h="19430" extrusionOk="0">
                    <a:moveTo>
                      <a:pt x="0" y="17145"/>
                    </a:moveTo>
                    <a:lnTo>
                      <a:pt x="0" y="0"/>
                    </a:lnTo>
                    <a:lnTo>
                      <a:pt x="26040"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4" name="Google Shape;1367;p27"/>
              <p:cNvSpPr/>
              <p:nvPr/>
            </p:nvSpPr>
            <p:spPr>
              <a:xfrm>
                <a:off x="5899366" y="3505676"/>
                <a:ext cx="30317" cy="30194"/>
              </a:xfrm>
              <a:custGeom>
                <a:avLst/>
                <a:gdLst/>
                <a:ahLst/>
                <a:cxnLst/>
                <a:rect l="l" t="t" r="r" b="b"/>
                <a:pathLst>
                  <a:path w="30317" h="30194" extrusionOk="0">
                    <a:moveTo>
                      <a:pt x="0" y="17812"/>
                    </a:moveTo>
                    <a:lnTo>
                      <a:pt x="0" y="0"/>
                    </a:lnTo>
                    <a:lnTo>
                      <a:pt x="30317" y="0"/>
                    </a:lnTo>
                    <a:lnTo>
                      <a:pt x="22999" y="15907"/>
                    </a:lnTo>
                    <a:lnTo>
                      <a:pt x="9979" y="30194"/>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5" name="Google Shape;1368;p27"/>
              <p:cNvSpPr/>
              <p:nvPr/>
            </p:nvSpPr>
            <p:spPr>
              <a:xfrm>
                <a:off x="5898416" y="3431095"/>
                <a:ext cx="294657" cy="185070"/>
              </a:xfrm>
              <a:custGeom>
                <a:avLst/>
                <a:gdLst/>
                <a:ahLst/>
                <a:cxnLst/>
                <a:rect l="l" t="t" r="r" b="b"/>
                <a:pathLst>
                  <a:path w="294657" h="185070" extrusionOk="0">
                    <a:moveTo>
                      <a:pt x="149495" y="29337"/>
                    </a:moveTo>
                    <a:cubicBezTo>
                      <a:pt x="145608" y="29327"/>
                      <a:pt x="141730" y="29642"/>
                      <a:pt x="137900" y="30289"/>
                    </a:cubicBezTo>
                    <a:cubicBezTo>
                      <a:pt x="132673" y="31051"/>
                      <a:pt x="126875" y="32099"/>
                      <a:pt x="120413" y="33433"/>
                    </a:cubicBezTo>
                    <a:cubicBezTo>
                      <a:pt x="113950" y="34766"/>
                      <a:pt x="107203" y="36576"/>
                      <a:pt x="100265" y="38576"/>
                    </a:cubicBezTo>
                    <a:cubicBezTo>
                      <a:pt x="93508" y="40653"/>
                      <a:pt x="86903" y="43196"/>
                      <a:pt x="80497" y="46196"/>
                    </a:cubicBezTo>
                    <a:lnTo>
                      <a:pt x="131247" y="75629"/>
                    </a:lnTo>
                    <a:lnTo>
                      <a:pt x="140751" y="72390"/>
                    </a:lnTo>
                    <a:cubicBezTo>
                      <a:pt x="153676" y="68104"/>
                      <a:pt x="165841" y="64389"/>
                      <a:pt x="177341" y="61436"/>
                    </a:cubicBezTo>
                    <a:cubicBezTo>
                      <a:pt x="188089" y="58522"/>
                      <a:pt x="199104" y="56664"/>
                      <a:pt x="210224" y="55912"/>
                    </a:cubicBezTo>
                    <a:cubicBezTo>
                      <a:pt x="220345" y="55302"/>
                      <a:pt x="230505" y="56007"/>
                      <a:pt x="240446" y="58007"/>
                    </a:cubicBezTo>
                    <a:cubicBezTo>
                      <a:pt x="250463" y="60227"/>
                      <a:pt x="260062" y="64056"/>
                      <a:pt x="268862" y="69342"/>
                    </a:cubicBezTo>
                    <a:cubicBezTo>
                      <a:pt x="277663" y="73705"/>
                      <a:pt x="285190" y="80267"/>
                      <a:pt x="290721" y="88392"/>
                    </a:cubicBezTo>
                    <a:cubicBezTo>
                      <a:pt x="294399" y="94336"/>
                      <a:pt x="295558" y="101498"/>
                      <a:pt x="293952" y="108299"/>
                    </a:cubicBezTo>
                    <a:cubicBezTo>
                      <a:pt x="291757" y="115757"/>
                      <a:pt x="287661" y="122520"/>
                      <a:pt x="282072" y="127921"/>
                    </a:cubicBezTo>
                    <a:cubicBezTo>
                      <a:pt x="275239" y="134969"/>
                      <a:pt x="267617" y="141199"/>
                      <a:pt x="259358" y="146495"/>
                    </a:cubicBezTo>
                    <a:lnTo>
                      <a:pt x="291671" y="165545"/>
                    </a:lnTo>
                    <a:lnTo>
                      <a:pt x="273994" y="175736"/>
                    </a:lnTo>
                    <a:lnTo>
                      <a:pt x="241396" y="156686"/>
                    </a:lnTo>
                    <a:cubicBezTo>
                      <a:pt x="225867" y="164354"/>
                      <a:pt x="209635" y="170517"/>
                      <a:pt x="192927" y="175070"/>
                    </a:cubicBezTo>
                    <a:cubicBezTo>
                      <a:pt x="175440" y="179908"/>
                      <a:pt x="157573" y="183252"/>
                      <a:pt x="139516" y="185071"/>
                    </a:cubicBezTo>
                    <a:lnTo>
                      <a:pt x="122409" y="154496"/>
                    </a:lnTo>
                    <a:cubicBezTo>
                      <a:pt x="127180" y="154372"/>
                      <a:pt x="131941" y="153991"/>
                      <a:pt x="136664" y="153353"/>
                    </a:cubicBezTo>
                    <a:cubicBezTo>
                      <a:pt x="143032" y="152590"/>
                      <a:pt x="150160" y="151447"/>
                      <a:pt x="157953" y="149733"/>
                    </a:cubicBezTo>
                    <a:cubicBezTo>
                      <a:pt x="165746" y="148019"/>
                      <a:pt x="174109" y="145923"/>
                      <a:pt x="182853" y="143351"/>
                    </a:cubicBezTo>
                    <a:cubicBezTo>
                      <a:pt x="191340" y="140770"/>
                      <a:pt x="199627" y="137589"/>
                      <a:pt x="207658" y="133826"/>
                    </a:cubicBezTo>
                    <a:lnTo>
                      <a:pt x="157098" y="104585"/>
                    </a:lnTo>
                    <a:lnTo>
                      <a:pt x="150540" y="106871"/>
                    </a:lnTo>
                    <a:lnTo>
                      <a:pt x="143602" y="108966"/>
                    </a:lnTo>
                    <a:cubicBezTo>
                      <a:pt x="130867" y="113157"/>
                      <a:pt x="119177" y="116491"/>
                      <a:pt x="108628" y="118491"/>
                    </a:cubicBezTo>
                    <a:cubicBezTo>
                      <a:pt x="98830" y="120767"/>
                      <a:pt x="88841" y="122111"/>
                      <a:pt x="78786" y="122491"/>
                    </a:cubicBezTo>
                    <a:cubicBezTo>
                      <a:pt x="69976" y="122758"/>
                      <a:pt x="61166" y="121929"/>
                      <a:pt x="52556" y="120015"/>
                    </a:cubicBezTo>
                    <a:cubicBezTo>
                      <a:pt x="44002" y="118034"/>
                      <a:pt x="35772" y="114824"/>
                      <a:pt x="28131" y="110490"/>
                    </a:cubicBezTo>
                    <a:cubicBezTo>
                      <a:pt x="19796" y="106137"/>
                      <a:pt x="12573" y="99908"/>
                      <a:pt x="7033" y="92297"/>
                    </a:cubicBezTo>
                    <a:cubicBezTo>
                      <a:pt x="2889" y="86630"/>
                      <a:pt x="865" y="79686"/>
                      <a:pt x="1331" y="72676"/>
                    </a:cubicBezTo>
                    <a:cubicBezTo>
                      <a:pt x="2072" y="65380"/>
                      <a:pt x="4989" y="58474"/>
                      <a:pt x="9694" y="52864"/>
                    </a:cubicBezTo>
                    <a:cubicBezTo>
                      <a:pt x="15482" y="45453"/>
                      <a:pt x="22410" y="39024"/>
                      <a:pt x="30222" y="33814"/>
                    </a:cubicBezTo>
                    <a:lnTo>
                      <a:pt x="0" y="16954"/>
                    </a:lnTo>
                    <a:lnTo>
                      <a:pt x="17582" y="6763"/>
                    </a:lnTo>
                    <a:lnTo>
                      <a:pt x="47234" y="23908"/>
                    </a:lnTo>
                    <a:cubicBezTo>
                      <a:pt x="61157" y="17021"/>
                      <a:pt x="75783" y="11649"/>
                      <a:pt x="90856" y="7906"/>
                    </a:cubicBezTo>
                    <a:cubicBezTo>
                      <a:pt x="105188" y="4239"/>
                      <a:pt x="119767" y="1591"/>
                      <a:pt x="134479" y="0"/>
                    </a:cubicBezTo>
                    <a:close/>
                    <a:moveTo>
                      <a:pt x="63105" y="82772"/>
                    </a:moveTo>
                    <a:cubicBezTo>
                      <a:pt x="69786" y="86611"/>
                      <a:pt x="77494" y="88278"/>
                      <a:pt x="85154" y="87535"/>
                    </a:cubicBezTo>
                    <a:cubicBezTo>
                      <a:pt x="95437" y="86325"/>
                      <a:pt x="105568" y="84020"/>
                      <a:pt x="115376" y="80677"/>
                    </a:cubicBezTo>
                    <a:lnTo>
                      <a:pt x="67857" y="53150"/>
                    </a:lnTo>
                    <a:cubicBezTo>
                      <a:pt x="50275" y="64579"/>
                      <a:pt x="48849" y="74104"/>
                      <a:pt x="63105" y="82772"/>
                    </a:cubicBezTo>
                    <a:close/>
                    <a:moveTo>
                      <a:pt x="229992" y="96679"/>
                    </a:moveTo>
                    <a:cubicBezTo>
                      <a:pt x="222721" y="92678"/>
                      <a:pt x="214339" y="91173"/>
                      <a:pt x="206137" y="92393"/>
                    </a:cubicBezTo>
                    <a:cubicBezTo>
                      <a:pt x="194894" y="93897"/>
                      <a:pt x="183803" y="96355"/>
                      <a:pt x="172969" y="99727"/>
                    </a:cubicBezTo>
                    <a:lnTo>
                      <a:pt x="220488" y="127063"/>
                    </a:lnTo>
                    <a:cubicBezTo>
                      <a:pt x="240351" y="114776"/>
                      <a:pt x="243677" y="104585"/>
                      <a:pt x="229992" y="96679"/>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3" name="Google Shape;1369;p27"/>
            <p:cNvGrpSpPr/>
            <p:nvPr/>
          </p:nvGrpSpPr>
          <p:grpSpPr>
            <a:xfrm>
              <a:off x="3829623" y="2378741"/>
              <a:ext cx="883852" cy="621029"/>
              <a:chOff x="5639248" y="3120866"/>
              <a:chExt cx="883852" cy="621029"/>
            </a:xfrm>
          </p:grpSpPr>
          <p:sp>
            <p:nvSpPr>
              <p:cNvPr id="334" name="Google Shape;1370;p27"/>
              <p:cNvSpPr/>
              <p:nvPr/>
            </p:nvSpPr>
            <p:spPr>
              <a:xfrm>
                <a:off x="5639248" y="3230403"/>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2"/>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5" name="Google Shape;1371;p27"/>
              <p:cNvSpPr/>
              <p:nvPr/>
            </p:nvSpPr>
            <p:spPr>
              <a:xfrm>
                <a:off x="5639343" y="3373564"/>
                <a:ext cx="87339" cy="116490"/>
              </a:xfrm>
              <a:custGeom>
                <a:avLst/>
                <a:gdLst/>
                <a:ahLst/>
                <a:cxnLst/>
                <a:rect l="l" t="t" r="r" b="b"/>
                <a:pathLst>
                  <a:path w="87339" h="116490" extrusionOk="0">
                    <a:moveTo>
                      <a:pt x="0" y="116491"/>
                    </a:moveTo>
                    <a:lnTo>
                      <a:pt x="0" y="0"/>
                    </a:lnTo>
                    <a:lnTo>
                      <a:pt x="87340" y="77915"/>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6" name="Google Shape;1372;p27"/>
              <p:cNvSpPr/>
              <p:nvPr/>
            </p:nvSpPr>
            <p:spPr>
              <a:xfrm>
                <a:off x="6456573" y="3376612"/>
                <a:ext cx="66526" cy="157067"/>
              </a:xfrm>
              <a:custGeom>
                <a:avLst/>
                <a:gdLst/>
                <a:ahLst/>
                <a:cxnLst/>
                <a:rect l="l" t="t" r="r" b="b"/>
                <a:pathLst>
                  <a:path w="66526" h="157067" extrusionOk="0">
                    <a:moveTo>
                      <a:pt x="66527" y="0"/>
                    </a:moveTo>
                    <a:lnTo>
                      <a:pt x="66527" y="109538"/>
                    </a:lnTo>
                    <a:lnTo>
                      <a:pt x="21859" y="157067"/>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7" name="Google Shape;1373;p27"/>
              <p:cNvSpPr/>
              <p:nvPr/>
            </p:nvSpPr>
            <p:spPr>
              <a:xfrm>
                <a:off x="5639248" y="3120866"/>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2"/>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8" name="Google Shape;1374;p27"/>
              <p:cNvSpPr/>
              <p:nvPr/>
            </p:nvSpPr>
            <p:spPr>
              <a:xfrm>
                <a:off x="5764868" y="3190470"/>
                <a:ext cx="632686" cy="366117"/>
              </a:xfrm>
              <a:custGeom>
                <a:avLst/>
                <a:gdLst/>
                <a:ahLst/>
                <a:cxnLst/>
                <a:rect l="l" t="t" r="r" b="b"/>
                <a:pathLst>
                  <a:path w="632686" h="366117" extrusionOk="0">
                    <a:moveTo>
                      <a:pt x="632117" y="194048"/>
                    </a:moveTo>
                    <a:cubicBezTo>
                      <a:pt x="627555" y="237101"/>
                      <a:pt x="596952" y="279773"/>
                      <a:pt x="540025" y="312539"/>
                    </a:cubicBezTo>
                    <a:cubicBezTo>
                      <a:pt x="416475" y="383976"/>
                      <a:pt x="216136" y="383976"/>
                      <a:pt x="92586" y="312539"/>
                    </a:cubicBezTo>
                    <a:cubicBezTo>
                      <a:pt x="35564" y="279487"/>
                      <a:pt x="4961" y="237101"/>
                      <a:pt x="590" y="194048"/>
                    </a:cubicBezTo>
                    <a:cubicBezTo>
                      <a:pt x="-4732" y="143661"/>
                      <a:pt x="25965" y="92131"/>
                      <a:pt x="92586" y="53650"/>
                    </a:cubicBezTo>
                    <a:cubicBezTo>
                      <a:pt x="216136" y="-17883"/>
                      <a:pt x="416475" y="-17883"/>
                      <a:pt x="540025" y="53650"/>
                    </a:cubicBezTo>
                    <a:cubicBezTo>
                      <a:pt x="606646" y="92131"/>
                      <a:pt x="637344" y="143280"/>
                      <a:pt x="632117"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9" name="Google Shape;1375;p27"/>
              <p:cNvSpPr/>
              <p:nvPr/>
            </p:nvSpPr>
            <p:spPr>
              <a:xfrm>
                <a:off x="5765458" y="3212377"/>
                <a:ext cx="631526" cy="344209"/>
              </a:xfrm>
              <a:custGeom>
                <a:avLst/>
                <a:gdLst/>
                <a:ahLst/>
                <a:cxnLst/>
                <a:rect l="l" t="t" r="r" b="b"/>
                <a:pathLst>
                  <a:path w="631526" h="344209" extrusionOk="0">
                    <a:moveTo>
                      <a:pt x="631527" y="172141"/>
                    </a:moveTo>
                    <a:cubicBezTo>
                      <a:pt x="626965" y="215194"/>
                      <a:pt x="596363" y="257866"/>
                      <a:pt x="539435" y="290631"/>
                    </a:cubicBezTo>
                    <a:cubicBezTo>
                      <a:pt x="415886" y="362069"/>
                      <a:pt x="215546" y="362069"/>
                      <a:pt x="91997" y="290631"/>
                    </a:cubicBezTo>
                    <a:cubicBezTo>
                      <a:pt x="34974" y="257580"/>
                      <a:pt x="4372" y="215194"/>
                      <a:pt x="0" y="172141"/>
                    </a:cubicBezTo>
                    <a:cubicBezTo>
                      <a:pt x="4372" y="129088"/>
                      <a:pt x="35069" y="86416"/>
                      <a:pt x="91997" y="53650"/>
                    </a:cubicBezTo>
                    <a:cubicBezTo>
                      <a:pt x="215546" y="-17883"/>
                      <a:pt x="415886" y="-17883"/>
                      <a:pt x="539435" y="53650"/>
                    </a:cubicBezTo>
                    <a:cubicBezTo>
                      <a:pt x="596363" y="86701"/>
                      <a:pt x="626965" y="129088"/>
                      <a:pt x="631527" y="17214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0" name="Google Shape;1376;p27"/>
              <p:cNvSpPr/>
              <p:nvPr/>
            </p:nvSpPr>
            <p:spPr>
              <a:xfrm>
                <a:off x="5927022" y="3295364"/>
                <a:ext cx="294875" cy="184213"/>
              </a:xfrm>
              <a:custGeom>
                <a:avLst/>
                <a:gdLst/>
                <a:ahLst/>
                <a:cxnLst/>
                <a:rect l="l" t="t" r="r" b="b"/>
                <a:pathLst>
                  <a:path w="294875" h="184213" extrusionOk="0">
                    <a:moveTo>
                      <a:pt x="149495" y="28861"/>
                    </a:moveTo>
                    <a:cubicBezTo>
                      <a:pt x="145608" y="28851"/>
                      <a:pt x="141730" y="29166"/>
                      <a:pt x="137900" y="29813"/>
                    </a:cubicBezTo>
                    <a:cubicBezTo>
                      <a:pt x="132673" y="30575"/>
                      <a:pt x="126876" y="31623"/>
                      <a:pt x="120413" y="32956"/>
                    </a:cubicBezTo>
                    <a:cubicBezTo>
                      <a:pt x="113950" y="34290"/>
                      <a:pt x="107298" y="36004"/>
                      <a:pt x="100265" y="38100"/>
                    </a:cubicBezTo>
                    <a:cubicBezTo>
                      <a:pt x="93498" y="40148"/>
                      <a:pt x="86893" y="42701"/>
                      <a:pt x="80497" y="45720"/>
                    </a:cubicBezTo>
                    <a:lnTo>
                      <a:pt x="131247" y="75057"/>
                    </a:lnTo>
                    <a:lnTo>
                      <a:pt x="140751" y="71914"/>
                    </a:lnTo>
                    <a:cubicBezTo>
                      <a:pt x="153676" y="67532"/>
                      <a:pt x="165841" y="63913"/>
                      <a:pt x="177341" y="60865"/>
                    </a:cubicBezTo>
                    <a:cubicBezTo>
                      <a:pt x="188108" y="58026"/>
                      <a:pt x="199114" y="56207"/>
                      <a:pt x="210224" y="55435"/>
                    </a:cubicBezTo>
                    <a:cubicBezTo>
                      <a:pt x="220374" y="54826"/>
                      <a:pt x="230571" y="55531"/>
                      <a:pt x="240541" y="57531"/>
                    </a:cubicBezTo>
                    <a:cubicBezTo>
                      <a:pt x="250577" y="59760"/>
                      <a:pt x="260195" y="63551"/>
                      <a:pt x="269052" y="68771"/>
                    </a:cubicBezTo>
                    <a:cubicBezTo>
                      <a:pt x="277824" y="73171"/>
                      <a:pt x="285351" y="79724"/>
                      <a:pt x="290911" y="87821"/>
                    </a:cubicBezTo>
                    <a:cubicBezTo>
                      <a:pt x="294627" y="93745"/>
                      <a:pt x="295796" y="100927"/>
                      <a:pt x="294142" y="107728"/>
                    </a:cubicBezTo>
                    <a:cubicBezTo>
                      <a:pt x="291985" y="115205"/>
                      <a:pt x="287889" y="121977"/>
                      <a:pt x="282262" y="127349"/>
                    </a:cubicBezTo>
                    <a:cubicBezTo>
                      <a:pt x="275315" y="134379"/>
                      <a:pt x="267522" y="140522"/>
                      <a:pt x="259073" y="145637"/>
                    </a:cubicBezTo>
                    <a:lnTo>
                      <a:pt x="291386" y="164687"/>
                    </a:lnTo>
                    <a:lnTo>
                      <a:pt x="273709" y="174879"/>
                    </a:lnTo>
                    <a:lnTo>
                      <a:pt x="241111" y="155829"/>
                    </a:lnTo>
                    <a:cubicBezTo>
                      <a:pt x="225572" y="163487"/>
                      <a:pt x="209349" y="169650"/>
                      <a:pt x="192642" y="174212"/>
                    </a:cubicBezTo>
                    <a:cubicBezTo>
                      <a:pt x="175155" y="179051"/>
                      <a:pt x="157288" y="182394"/>
                      <a:pt x="139230" y="184213"/>
                    </a:cubicBezTo>
                    <a:lnTo>
                      <a:pt x="122219" y="153638"/>
                    </a:lnTo>
                    <a:cubicBezTo>
                      <a:pt x="126952" y="153514"/>
                      <a:pt x="131684" y="153133"/>
                      <a:pt x="136379" y="152495"/>
                    </a:cubicBezTo>
                    <a:cubicBezTo>
                      <a:pt x="142842" y="151733"/>
                      <a:pt x="149875" y="150590"/>
                      <a:pt x="157763" y="148876"/>
                    </a:cubicBezTo>
                    <a:cubicBezTo>
                      <a:pt x="165651" y="147161"/>
                      <a:pt x="173824" y="145066"/>
                      <a:pt x="182568" y="142494"/>
                    </a:cubicBezTo>
                    <a:cubicBezTo>
                      <a:pt x="191074" y="139970"/>
                      <a:pt x="199361" y="136779"/>
                      <a:pt x="207373" y="132969"/>
                    </a:cubicBezTo>
                    <a:lnTo>
                      <a:pt x="156812" y="105061"/>
                    </a:lnTo>
                    <a:lnTo>
                      <a:pt x="150255" y="107347"/>
                    </a:lnTo>
                    <a:lnTo>
                      <a:pt x="143317" y="109442"/>
                    </a:lnTo>
                    <a:cubicBezTo>
                      <a:pt x="130582" y="113633"/>
                      <a:pt x="118987" y="116872"/>
                      <a:pt x="108343" y="118967"/>
                    </a:cubicBezTo>
                    <a:cubicBezTo>
                      <a:pt x="98573" y="121244"/>
                      <a:pt x="88613" y="122577"/>
                      <a:pt x="78596" y="122968"/>
                    </a:cubicBezTo>
                    <a:cubicBezTo>
                      <a:pt x="69758" y="123311"/>
                      <a:pt x="60910" y="122511"/>
                      <a:pt x="52271" y="120587"/>
                    </a:cubicBezTo>
                    <a:cubicBezTo>
                      <a:pt x="43736" y="118615"/>
                      <a:pt x="35544" y="115405"/>
                      <a:pt x="27941" y="111062"/>
                    </a:cubicBezTo>
                    <a:cubicBezTo>
                      <a:pt x="19578" y="106709"/>
                      <a:pt x="12326" y="100479"/>
                      <a:pt x="6748" y="92869"/>
                    </a:cubicBezTo>
                    <a:cubicBezTo>
                      <a:pt x="2690" y="87163"/>
                      <a:pt x="675" y="80248"/>
                      <a:pt x="1045" y="73247"/>
                    </a:cubicBezTo>
                    <a:cubicBezTo>
                      <a:pt x="1768" y="65951"/>
                      <a:pt x="4685" y="59036"/>
                      <a:pt x="9409" y="53435"/>
                    </a:cubicBezTo>
                    <a:cubicBezTo>
                      <a:pt x="15216" y="46053"/>
                      <a:pt x="22144" y="39624"/>
                      <a:pt x="29937" y="34385"/>
                    </a:cubicBezTo>
                    <a:lnTo>
                      <a:pt x="0" y="17050"/>
                    </a:lnTo>
                    <a:lnTo>
                      <a:pt x="17582" y="6858"/>
                    </a:lnTo>
                    <a:lnTo>
                      <a:pt x="47329" y="24003"/>
                    </a:lnTo>
                    <a:cubicBezTo>
                      <a:pt x="61214" y="17069"/>
                      <a:pt x="75802" y="11668"/>
                      <a:pt x="90856" y="7906"/>
                    </a:cubicBezTo>
                    <a:cubicBezTo>
                      <a:pt x="105207" y="4324"/>
                      <a:pt x="119786" y="1686"/>
                      <a:pt x="134479" y="0"/>
                    </a:cubicBezTo>
                    <a:close/>
                    <a:moveTo>
                      <a:pt x="63105" y="82201"/>
                    </a:moveTo>
                    <a:cubicBezTo>
                      <a:pt x="69758" y="86116"/>
                      <a:pt x="77484" y="87782"/>
                      <a:pt x="85154" y="86963"/>
                    </a:cubicBezTo>
                    <a:cubicBezTo>
                      <a:pt x="95475" y="85792"/>
                      <a:pt x="105635" y="83525"/>
                      <a:pt x="115471" y="80200"/>
                    </a:cubicBezTo>
                    <a:lnTo>
                      <a:pt x="67952" y="52673"/>
                    </a:lnTo>
                    <a:cubicBezTo>
                      <a:pt x="50180" y="64484"/>
                      <a:pt x="48849" y="74390"/>
                      <a:pt x="63105" y="82582"/>
                    </a:cubicBezTo>
                    <a:close/>
                    <a:moveTo>
                      <a:pt x="229992" y="96203"/>
                    </a:moveTo>
                    <a:cubicBezTo>
                      <a:pt x="222750" y="92221"/>
                      <a:pt x="214405" y="90716"/>
                      <a:pt x="206232" y="91916"/>
                    </a:cubicBezTo>
                    <a:cubicBezTo>
                      <a:pt x="194951" y="93374"/>
                      <a:pt x="183822" y="95831"/>
                      <a:pt x="172969" y="99250"/>
                    </a:cubicBezTo>
                    <a:lnTo>
                      <a:pt x="220488" y="126587"/>
                    </a:lnTo>
                    <a:cubicBezTo>
                      <a:pt x="240512" y="114462"/>
                      <a:pt x="243677" y="104461"/>
                      <a:pt x="229992" y="96583"/>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1" name="Google Shape;1377;p27"/>
              <p:cNvSpPr/>
              <p:nvPr/>
            </p:nvSpPr>
            <p:spPr>
              <a:xfrm>
                <a:off x="6049241" y="3432333"/>
                <a:ext cx="19007" cy="25526"/>
              </a:xfrm>
              <a:custGeom>
                <a:avLst/>
                <a:gdLst/>
                <a:ahLst/>
                <a:cxnLst/>
                <a:rect l="l" t="t" r="r" b="b"/>
                <a:pathLst>
                  <a:path w="19007" h="25526" extrusionOk="0">
                    <a:moveTo>
                      <a:pt x="0" y="17240"/>
                    </a:moveTo>
                    <a:cubicBezTo>
                      <a:pt x="0" y="15907"/>
                      <a:pt x="0" y="0"/>
                      <a:pt x="0" y="0"/>
                    </a:cubicBezTo>
                    <a:lnTo>
                      <a:pt x="19008" y="12573"/>
                    </a:lnTo>
                    <a:lnTo>
                      <a:pt x="10549"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2" name="Google Shape;1378;p27"/>
              <p:cNvSpPr/>
              <p:nvPr/>
            </p:nvSpPr>
            <p:spPr>
              <a:xfrm>
                <a:off x="6176402" y="3443287"/>
                <a:ext cx="42006" cy="19621"/>
              </a:xfrm>
              <a:custGeom>
                <a:avLst/>
                <a:gdLst/>
                <a:ahLst/>
                <a:cxnLst/>
                <a:rect l="l" t="t" r="r" b="b"/>
                <a:pathLst>
                  <a:path w="42006" h="19621" extrusionOk="0">
                    <a:moveTo>
                      <a:pt x="42007" y="17145"/>
                    </a:moveTo>
                    <a:lnTo>
                      <a:pt x="42007" y="0"/>
                    </a:lnTo>
                    <a:lnTo>
                      <a:pt x="0" y="3143"/>
                    </a:lnTo>
                    <a:lnTo>
                      <a:pt x="24140" y="19621"/>
                    </a:lnTo>
                    <a:lnTo>
                      <a:pt x="42007"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3" name="Google Shape;1379;p27"/>
              <p:cNvSpPr/>
              <p:nvPr/>
            </p:nvSpPr>
            <p:spPr>
              <a:xfrm>
                <a:off x="6190467" y="3380041"/>
                <a:ext cx="31457" cy="17335"/>
              </a:xfrm>
              <a:custGeom>
                <a:avLst/>
                <a:gdLst/>
                <a:ahLst/>
                <a:cxnLst/>
                <a:rect l="l" t="t" r="r" b="b"/>
                <a:pathLst>
                  <a:path w="31457" h="17335" extrusionOk="0">
                    <a:moveTo>
                      <a:pt x="31458" y="17335"/>
                    </a:moveTo>
                    <a:lnTo>
                      <a:pt x="31458" y="0"/>
                    </a:lnTo>
                    <a:lnTo>
                      <a:pt x="0" y="11430"/>
                    </a:lnTo>
                    <a:lnTo>
                      <a:pt x="31458" y="1733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4" name="Google Shape;1380;p27"/>
              <p:cNvSpPr/>
              <p:nvPr/>
            </p:nvSpPr>
            <p:spPr>
              <a:xfrm>
                <a:off x="6091248" y="3386423"/>
                <a:ext cx="47328" cy="33051"/>
              </a:xfrm>
              <a:custGeom>
                <a:avLst/>
                <a:gdLst/>
                <a:ahLst/>
                <a:cxnLst/>
                <a:rect l="l" t="t" r="r" b="b"/>
                <a:pathLst>
                  <a:path w="47328" h="33051" extrusionOk="0">
                    <a:moveTo>
                      <a:pt x="0" y="10001"/>
                    </a:moveTo>
                    <a:lnTo>
                      <a:pt x="10454" y="0"/>
                    </a:lnTo>
                    <a:lnTo>
                      <a:pt x="47329" y="25527"/>
                    </a:lnTo>
                    <a:lnTo>
                      <a:pt x="45048" y="33052"/>
                    </a:lnTo>
                    <a:cubicBezTo>
                      <a:pt x="45048" y="33052"/>
                      <a:pt x="17487" y="21431"/>
                      <a:pt x="16537" y="20765"/>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5" name="Google Shape;1381;p27"/>
              <p:cNvSpPr/>
              <p:nvPr/>
            </p:nvSpPr>
            <p:spPr>
              <a:xfrm>
                <a:off x="5995069" y="3331273"/>
                <a:ext cx="58923" cy="38862"/>
              </a:xfrm>
              <a:custGeom>
                <a:avLst/>
                <a:gdLst/>
                <a:ahLst/>
                <a:cxnLst/>
                <a:rect l="l" t="t" r="r" b="b"/>
                <a:pathLst>
                  <a:path w="58923" h="38862" extrusionOk="0">
                    <a:moveTo>
                      <a:pt x="0" y="11049"/>
                    </a:moveTo>
                    <a:lnTo>
                      <a:pt x="48944" y="38862"/>
                    </a:lnTo>
                    <a:lnTo>
                      <a:pt x="58923" y="31623"/>
                    </a:lnTo>
                    <a:cubicBezTo>
                      <a:pt x="58923" y="31623"/>
                      <a:pt x="52841" y="24575"/>
                      <a:pt x="52366" y="23908"/>
                    </a:cubicBezTo>
                    <a:cubicBezTo>
                      <a:pt x="47966" y="18840"/>
                      <a:pt x="42805" y="14507"/>
                      <a:pt x="37065" y="11049"/>
                    </a:cubicBezTo>
                    <a:cubicBezTo>
                      <a:pt x="33453" y="10382"/>
                      <a:pt x="10169" y="0"/>
                      <a:pt x="10169"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6" name="Google Shape;1382;p27"/>
              <p:cNvSpPr/>
              <p:nvPr/>
            </p:nvSpPr>
            <p:spPr>
              <a:xfrm>
                <a:off x="6049241" y="3300126"/>
                <a:ext cx="27275" cy="24479"/>
              </a:xfrm>
              <a:custGeom>
                <a:avLst/>
                <a:gdLst/>
                <a:ahLst/>
                <a:cxnLst/>
                <a:rect l="l" t="t" r="r" b="b"/>
                <a:pathLst>
                  <a:path w="27275" h="24479" extrusionOk="0">
                    <a:moveTo>
                      <a:pt x="27276" y="24479"/>
                    </a:moveTo>
                    <a:lnTo>
                      <a:pt x="27276" y="7334"/>
                    </a:lnTo>
                    <a:lnTo>
                      <a:pt x="4752" y="0"/>
                    </a:lnTo>
                    <a:lnTo>
                      <a:pt x="0" y="13430"/>
                    </a:lnTo>
                    <a:lnTo>
                      <a:pt x="1140" y="19621"/>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7" name="Google Shape;1383;p27"/>
              <p:cNvSpPr/>
              <p:nvPr/>
            </p:nvSpPr>
            <p:spPr>
              <a:xfrm>
                <a:off x="5927022" y="3295078"/>
                <a:ext cx="26135" cy="19430"/>
              </a:xfrm>
              <a:custGeom>
                <a:avLst/>
                <a:gdLst/>
                <a:ahLst/>
                <a:cxnLst/>
                <a:rect l="l" t="t" r="r" b="b"/>
                <a:pathLst>
                  <a:path w="26135" h="19430" extrusionOk="0">
                    <a:moveTo>
                      <a:pt x="0" y="17145"/>
                    </a:moveTo>
                    <a:lnTo>
                      <a:pt x="0" y="0"/>
                    </a:lnTo>
                    <a:lnTo>
                      <a:pt x="26135"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8" name="Google Shape;1384;p27"/>
              <p:cNvSpPr/>
              <p:nvPr/>
            </p:nvSpPr>
            <p:spPr>
              <a:xfrm>
                <a:off x="5927973" y="3352800"/>
                <a:ext cx="30221" cy="30289"/>
              </a:xfrm>
              <a:custGeom>
                <a:avLst/>
                <a:gdLst/>
                <a:ahLst/>
                <a:cxnLst/>
                <a:rect l="l" t="t" r="r" b="b"/>
                <a:pathLst>
                  <a:path w="30221" h="30289" extrusionOk="0">
                    <a:moveTo>
                      <a:pt x="0" y="17717"/>
                    </a:moveTo>
                    <a:lnTo>
                      <a:pt x="0" y="0"/>
                    </a:lnTo>
                    <a:lnTo>
                      <a:pt x="30222" y="0"/>
                    </a:lnTo>
                    <a:lnTo>
                      <a:pt x="22904" y="16002"/>
                    </a:lnTo>
                    <a:lnTo>
                      <a:pt x="9979" y="3028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9" name="Google Shape;1385;p27"/>
              <p:cNvSpPr/>
              <p:nvPr/>
            </p:nvSpPr>
            <p:spPr>
              <a:xfrm>
                <a:off x="5927022" y="3277266"/>
                <a:ext cx="294877" cy="185546"/>
              </a:xfrm>
              <a:custGeom>
                <a:avLst/>
                <a:gdLst/>
                <a:ahLst/>
                <a:cxnLst/>
                <a:rect l="l" t="t" r="r" b="b"/>
                <a:pathLst>
                  <a:path w="294877" h="185546" extrusionOk="0">
                    <a:moveTo>
                      <a:pt x="149495" y="30194"/>
                    </a:moveTo>
                    <a:cubicBezTo>
                      <a:pt x="145608" y="30185"/>
                      <a:pt x="141730" y="30499"/>
                      <a:pt x="137900" y="31147"/>
                    </a:cubicBezTo>
                    <a:cubicBezTo>
                      <a:pt x="132673" y="31813"/>
                      <a:pt x="126876" y="32861"/>
                      <a:pt x="120413" y="34290"/>
                    </a:cubicBezTo>
                    <a:cubicBezTo>
                      <a:pt x="113950" y="35719"/>
                      <a:pt x="107298" y="37338"/>
                      <a:pt x="100265" y="39433"/>
                    </a:cubicBezTo>
                    <a:cubicBezTo>
                      <a:pt x="93517" y="41491"/>
                      <a:pt x="86912" y="44005"/>
                      <a:pt x="80497" y="46958"/>
                    </a:cubicBezTo>
                    <a:lnTo>
                      <a:pt x="131247" y="76390"/>
                    </a:lnTo>
                    <a:lnTo>
                      <a:pt x="140751" y="73152"/>
                    </a:lnTo>
                    <a:cubicBezTo>
                      <a:pt x="153676" y="68866"/>
                      <a:pt x="165841" y="65246"/>
                      <a:pt x="177341" y="62198"/>
                    </a:cubicBezTo>
                    <a:cubicBezTo>
                      <a:pt x="188108" y="59360"/>
                      <a:pt x="199114" y="57540"/>
                      <a:pt x="210224" y="56769"/>
                    </a:cubicBezTo>
                    <a:cubicBezTo>
                      <a:pt x="220374" y="56178"/>
                      <a:pt x="230552" y="56855"/>
                      <a:pt x="240541" y="58769"/>
                    </a:cubicBezTo>
                    <a:cubicBezTo>
                      <a:pt x="250577" y="61036"/>
                      <a:pt x="260195" y="64856"/>
                      <a:pt x="269052" y="70104"/>
                    </a:cubicBezTo>
                    <a:cubicBezTo>
                      <a:pt x="277824" y="74504"/>
                      <a:pt x="285351" y="81058"/>
                      <a:pt x="290911" y="89154"/>
                    </a:cubicBezTo>
                    <a:cubicBezTo>
                      <a:pt x="294636" y="95040"/>
                      <a:pt x="295796" y="102194"/>
                      <a:pt x="294142" y="108966"/>
                    </a:cubicBezTo>
                    <a:cubicBezTo>
                      <a:pt x="292013" y="116481"/>
                      <a:pt x="287908" y="123292"/>
                      <a:pt x="282262" y="128683"/>
                    </a:cubicBezTo>
                    <a:cubicBezTo>
                      <a:pt x="275287" y="135684"/>
                      <a:pt x="267503" y="141827"/>
                      <a:pt x="259073" y="146971"/>
                    </a:cubicBezTo>
                    <a:lnTo>
                      <a:pt x="291386" y="166021"/>
                    </a:lnTo>
                    <a:lnTo>
                      <a:pt x="273709" y="176308"/>
                    </a:lnTo>
                    <a:lnTo>
                      <a:pt x="241111" y="157258"/>
                    </a:lnTo>
                    <a:cubicBezTo>
                      <a:pt x="225591" y="164925"/>
                      <a:pt x="209359" y="171050"/>
                      <a:pt x="192642" y="175546"/>
                    </a:cubicBezTo>
                    <a:cubicBezTo>
                      <a:pt x="175164" y="180422"/>
                      <a:pt x="157288" y="183775"/>
                      <a:pt x="139230" y="185547"/>
                    </a:cubicBezTo>
                    <a:lnTo>
                      <a:pt x="122219" y="154972"/>
                    </a:lnTo>
                    <a:cubicBezTo>
                      <a:pt x="125355" y="154972"/>
                      <a:pt x="130107" y="154972"/>
                      <a:pt x="136379" y="153924"/>
                    </a:cubicBezTo>
                    <a:cubicBezTo>
                      <a:pt x="142652" y="152876"/>
                      <a:pt x="149875" y="151924"/>
                      <a:pt x="157763" y="150209"/>
                    </a:cubicBezTo>
                    <a:cubicBezTo>
                      <a:pt x="165651" y="148495"/>
                      <a:pt x="173824" y="146399"/>
                      <a:pt x="182568" y="143827"/>
                    </a:cubicBezTo>
                    <a:cubicBezTo>
                      <a:pt x="191074" y="141303"/>
                      <a:pt x="199361" y="138113"/>
                      <a:pt x="207373" y="134302"/>
                    </a:cubicBezTo>
                    <a:lnTo>
                      <a:pt x="156812" y="105061"/>
                    </a:lnTo>
                    <a:cubicBezTo>
                      <a:pt x="154722" y="105918"/>
                      <a:pt x="152441" y="106680"/>
                      <a:pt x="150255" y="107347"/>
                    </a:cubicBezTo>
                    <a:lnTo>
                      <a:pt x="143317" y="109538"/>
                    </a:lnTo>
                    <a:cubicBezTo>
                      <a:pt x="130582" y="113728"/>
                      <a:pt x="118987" y="116967"/>
                      <a:pt x="108343" y="119063"/>
                    </a:cubicBezTo>
                    <a:cubicBezTo>
                      <a:pt x="98573" y="121339"/>
                      <a:pt x="88613" y="122672"/>
                      <a:pt x="78596" y="123063"/>
                    </a:cubicBezTo>
                    <a:cubicBezTo>
                      <a:pt x="69748" y="123377"/>
                      <a:pt x="60900" y="122549"/>
                      <a:pt x="52271" y="120586"/>
                    </a:cubicBezTo>
                    <a:cubicBezTo>
                      <a:pt x="43727" y="118662"/>
                      <a:pt x="35525" y="115452"/>
                      <a:pt x="27941" y="111061"/>
                    </a:cubicBezTo>
                    <a:cubicBezTo>
                      <a:pt x="19597" y="106670"/>
                      <a:pt x="12355" y="100460"/>
                      <a:pt x="6748" y="92869"/>
                    </a:cubicBezTo>
                    <a:cubicBezTo>
                      <a:pt x="2690" y="87163"/>
                      <a:pt x="684" y="80248"/>
                      <a:pt x="1045" y="73247"/>
                    </a:cubicBezTo>
                    <a:cubicBezTo>
                      <a:pt x="1768" y="65951"/>
                      <a:pt x="4685" y="59036"/>
                      <a:pt x="9409" y="53435"/>
                    </a:cubicBezTo>
                    <a:cubicBezTo>
                      <a:pt x="15187" y="46025"/>
                      <a:pt x="22125" y="39595"/>
                      <a:pt x="29937" y="34385"/>
                    </a:cubicBezTo>
                    <a:lnTo>
                      <a:pt x="0" y="17050"/>
                    </a:lnTo>
                    <a:lnTo>
                      <a:pt x="17582" y="6763"/>
                    </a:lnTo>
                    <a:lnTo>
                      <a:pt x="47329" y="24003"/>
                    </a:lnTo>
                    <a:cubicBezTo>
                      <a:pt x="61214" y="17069"/>
                      <a:pt x="75802" y="11668"/>
                      <a:pt x="90856" y="7906"/>
                    </a:cubicBezTo>
                    <a:cubicBezTo>
                      <a:pt x="105197" y="4286"/>
                      <a:pt x="119776" y="1638"/>
                      <a:pt x="134479" y="0"/>
                    </a:cubicBezTo>
                    <a:close/>
                    <a:moveTo>
                      <a:pt x="63105" y="83534"/>
                    </a:moveTo>
                    <a:cubicBezTo>
                      <a:pt x="69777" y="87401"/>
                      <a:pt x="77484" y="89068"/>
                      <a:pt x="85154" y="88297"/>
                    </a:cubicBezTo>
                    <a:cubicBezTo>
                      <a:pt x="95475" y="87125"/>
                      <a:pt x="105635" y="84858"/>
                      <a:pt x="115471" y="81534"/>
                    </a:cubicBezTo>
                    <a:lnTo>
                      <a:pt x="67952" y="54007"/>
                    </a:lnTo>
                    <a:cubicBezTo>
                      <a:pt x="50180" y="65437"/>
                      <a:pt x="48849" y="75533"/>
                      <a:pt x="63105" y="83534"/>
                    </a:cubicBezTo>
                    <a:close/>
                    <a:moveTo>
                      <a:pt x="229992" y="97441"/>
                    </a:moveTo>
                    <a:cubicBezTo>
                      <a:pt x="222740" y="93497"/>
                      <a:pt x="214396" y="92021"/>
                      <a:pt x="206232" y="93250"/>
                    </a:cubicBezTo>
                    <a:cubicBezTo>
                      <a:pt x="194951" y="94707"/>
                      <a:pt x="183822" y="97164"/>
                      <a:pt x="172969" y="100584"/>
                    </a:cubicBezTo>
                    <a:lnTo>
                      <a:pt x="220488" y="127921"/>
                    </a:lnTo>
                    <a:cubicBezTo>
                      <a:pt x="240256" y="115538"/>
                      <a:pt x="243677" y="105442"/>
                      <a:pt x="229992" y="97441"/>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4" name="Google Shape;1386;p27"/>
            <p:cNvGrpSpPr/>
            <p:nvPr/>
          </p:nvGrpSpPr>
          <p:grpSpPr>
            <a:xfrm>
              <a:off x="3810520" y="2225674"/>
              <a:ext cx="883852" cy="621125"/>
              <a:chOff x="5620145" y="2967799"/>
              <a:chExt cx="883852" cy="621125"/>
            </a:xfrm>
          </p:grpSpPr>
          <p:sp>
            <p:nvSpPr>
              <p:cNvPr id="318" name="Google Shape;1387;p27"/>
              <p:cNvSpPr/>
              <p:nvPr/>
            </p:nvSpPr>
            <p:spPr>
              <a:xfrm>
                <a:off x="5620145" y="3077432"/>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2"/>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9" name="Google Shape;1388;p27"/>
              <p:cNvSpPr/>
              <p:nvPr/>
            </p:nvSpPr>
            <p:spPr>
              <a:xfrm>
                <a:off x="5620240" y="3220497"/>
                <a:ext cx="87339" cy="116586"/>
              </a:xfrm>
              <a:custGeom>
                <a:avLst/>
                <a:gdLst/>
                <a:ahLst/>
                <a:cxnLst/>
                <a:rect l="l" t="t" r="r" b="b"/>
                <a:pathLst>
                  <a:path w="87339" h="116586" extrusionOk="0">
                    <a:moveTo>
                      <a:pt x="0" y="116586"/>
                    </a:moveTo>
                    <a:lnTo>
                      <a:pt x="0" y="0"/>
                    </a:lnTo>
                    <a:lnTo>
                      <a:pt x="87340" y="78010"/>
                    </a:lnTo>
                    <a:lnTo>
                      <a:pt x="0" y="116586"/>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0" name="Google Shape;1389;p27"/>
              <p:cNvSpPr/>
              <p:nvPr/>
            </p:nvSpPr>
            <p:spPr>
              <a:xfrm>
                <a:off x="6437470" y="3223545"/>
                <a:ext cx="66526" cy="157162"/>
              </a:xfrm>
              <a:custGeom>
                <a:avLst/>
                <a:gdLst/>
                <a:ahLst/>
                <a:cxnLst/>
                <a:rect l="l" t="t" r="r" b="b"/>
                <a:pathLst>
                  <a:path w="66526" h="157162" extrusionOk="0">
                    <a:moveTo>
                      <a:pt x="66527" y="0"/>
                    </a:moveTo>
                    <a:lnTo>
                      <a:pt x="66527" y="109633"/>
                    </a:lnTo>
                    <a:lnTo>
                      <a:pt x="21859" y="157163"/>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1" name="Google Shape;1390;p27"/>
              <p:cNvSpPr/>
              <p:nvPr/>
            </p:nvSpPr>
            <p:spPr>
              <a:xfrm>
                <a:off x="5620145" y="2967799"/>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2" name="Google Shape;1391;p27"/>
              <p:cNvSpPr/>
              <p:nvPr/>
            </p:nvSpPr>
            <p:spPr>
              <a:xfrm>
                <a:off x="5745842" y="3037498"/>
                <a:ext cx="632610" cy="366021"/>
              </a:xfrm>
              <a:custGeom>
                <a:avLst/>
                <a:gdLst/>
                <a:ahLst/>
                <a:cxnLst/>
                <a:rect l="l" t="t" r="r" b="b"/>
                <a:pathLst>
                  <a:path w="632610" h="366021" extrusionOk="0">
                    <a:moveTo>
                      <a:pt x="632040" y="194048"/>
                    </a:moveTo>
                    <a:cubicBezTo>
                      <a:pt x="627573" y="237101"/>
                      <a:pt x="596971" y="279773"/>
                      <a:pt x="539948" y="312444"/>
                    </a:cubicBezTo>
                    <a:cubicBezTo>
                      <a:pt x="416399" y="383881"/>
                      <a:pt x="216059" y="383881"/>
                      <a:pt x="92510" y="312444"/>
                    </a:cubicBezTo>
                    <a:cubicBezTo>
                      <a:pt x="35487" y="279487"/>
                      <a:pt x="4980" y="237101"/>
                      <a:pt x="608" y="194048"/>
                    </a:cubicBezTo>
                    <a:cubicBezTo>
                      <a:pt x="-4809" y="143566"/>
                      <a:pt x="25983" y="92131"/>
                      <a:pt x="92510" y="53650"/>
                    </a:cubicBezTo>
                    <a:cubicBezTo>
                      <a:pt x="216059" y="-17883"/>
                      <a:pt x="416399" y="-17883"/>
                      <a:pt x="539948" y="53650"/>
                    </a:cubicBezTo>
                    <a:cubicBezTo>
                      <a:pt x="606569" y="92131"/>
                      <a:pt x="637267" y="143851"/>
                      <a:pt x="632040"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3" name="Google Shape;1392;p27"/>
              <p:cNvSpPr/>
              <p:nvPr/>
            </p:nvSpPr>
            <p:spPr>
              <a:xfrm>
                <a:off x="5746450" y="3059406"/>
                <a:ext cx="631431" cy="344114"/>
              </a:xfrm>
              <a:custGeom>
                <a:avLst/>
                <a:gdLst/>
                <a:ahLst/>
                <a:cxnLst/>
                <a:rect l="l" t="t" r="r" b="b"/>
                <a:pathLst>
                  <a:path w="631431" h="344114" extrusionOk="0">
                    <a:moveTo>
                      <a:pt x="631432" y="172141"/>
                    </a:moveTo>
                    <a:cubicBezTo>
                      <a:pt x="626965" y="215193"/>
                      <a:pt x="596363" y="257866"/>
                      <a:pt x="539340" y="290536"/>
                    </a:cubicBezTo>
                    <a:cubicBezTo>
                      <a:pt x="415791" y="361974"/>
                      <a:pt x="215451" y="361974"/>
                      <a:pt x="91902" y="290536"/>
                    </a:cubicBezTo>
                    <a:cubicBezTo>
                      <a:pt x="34879" y="257580"/>
                      <a:pt x="4372" y="215193"/>
                      <a:pt x="0" y="172141"/>
                    </a:cubicBezTo>
                    <a:cubicBezTo>
                      <a:pt x="4372" y="128992"/>
                      <a:pt x="34974" y="86416"/>
                      <a:pt x="91902" y="53650"/>
                    </a:cubicBezTo>
                    <a:cubicBezTo>
                      <a:pt x="215451" y="-17883"/>
                      <a:pt x="415791" y="-17883"/>
                      <a:pt x="539340" y="53650"/>
                    </a:cubicBezTo>
                    <a:cubicBezTo>
                      <a:pt x="596363" y="86606"/>
                      <a:pt x="626965" y="128992"/>
                      <a:pt x="631432" y="17214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4" name="Google Shape;1393;p27"/>
              <p:cNvSpPr/>
              <p:nvPr/>
            </p:nvSpPr>
            <p:spPr>
              <a:xfrm>
                <a:off x="5907730" y="3141821"/>
                <a:ext cx="294899" cy="185451"/>
              </a:xfrm>
              <a:custGeom>
                <a:avLst/>
                <a:gdLst/>
                <a:ahLst/>
                <a:cxnLst/>
                <a:rect l="l" t="t" r="r" b="b"/>
                <a:pathLst>
                  <a:path w="294899" h="185451" extrusionOk="0">
                    <a:moveTo>
                      <a:pt x="149685" y="30004"/>
                    </a:moveTo>
                    <a:cubicBezTo>
                      <a:pt x="145807" y="30004"/>
                      <a:pt x="141929" y="30289"/>
                      <a:pt x="138090" y="30861"/>
                    </a:cubicBezTo>
                    <a:cubicBezTo>
                      <a:pt x="132958" y="31623"/>
                      <a:pt x="127066" y="32671"/>
                      <a:pt x="120603" y="34004"/>
                    </a:cubicBezTo>
                    <a:cubicBezTo>
                      <a:pt x="114140" y="35338"/>
                      <a:pt x="107488" y="37147"/>
                      <a:pt x="100550" y="39243"/>
                    </a:cubicBezTo>
                    <a:cubicBezTo>
                      <a:pt x="93745" y="41243"/>
                      <a:pt x="87112" y="43758"/>
                      <a:pt x="80687" y="46768"/>
                    </a:cubicBezTo>
                    <a:lnTo>
                      <a:pt x="131532" y="76200"/>
                    </a:lnTo>
                    <a:lnTo>
                      <a:pt x="140561" y="72961"/>
                    </a:lnTo>
                    <a:cubicBezTo>
                      <a:pt x="153486" y="68675"/>
                      <a:pt x="165746" y="65056"/>
                      <a:pt x="177151" y="62008"/>
                    </a:cubicBezTo>
                    <a:cubicBezTo>
                      <a:pt x="187909" y="59122"/>
                      <a:pt x="198924" y="57312"/>
                      <a:pt x="210034" y="56578"/>
                    </a:cubicBezTo>
                    <a:cubicBezTo>
                      <a:pt x="220250" y="55874"/>
                      <a:pt x="230505" y="56540"/>
                      <a:pt x="240541" y="58579"/>
                    </a:cubicBezTo>
                    <a:cubicBezTo>
                      <a:pt x="250586" y="60827"/>
                      <a:pt x="260204" y="64656"/>
                      <a:pt x="269052" y="69913"/>
                    </a:cubicBezTo>
                    <a:cubicBezTo>
                      <a:pt x="277834" y="74304"/>
                      <a:pt x="285351" y="80858"/>
                      <a:pt x="290911" y="88963"/>
                    </a:cubicBezTo>
                    <a:cubicBezTo>
                      <a:pt x="294665" y="94869"/>
                      <a:pt x="295834" y="102070"/>
                      <a:pt x="294142" y="108871"/>
                    </a:cubicBezTo>
                    <a:cubicBezTo>
                      <a:pt x="292032" y="116367"/>
                      <a:pt x="287927" y="123149"/>
                      <a:pt x="282262" y="128492"/>
                    </a:cubicBezTo>
                    <a:cubicBezTo>
                      <a:pt x="275287" y="135522"/>
                      <a:pt x="267503" y="141694"/>
                      <a:pt x="259073" y="146875"/>
                    </a:cubicBezTo>
                    <a:lnTo>
                      <a:pt x="291386" y="165925"/>
                    </a:lnTo>
                    <a:lnTo>
                      <a:pt x="273709" y="176117"/>
                    </a:lnTo>
                    <a:lnTo>
                      <a:pt x="241111" y="157067"/>
                    </a:lnTo>
                    <a:cubicBezTo>
                      <a:pt x="225610" y="164811"/>
                      <a:pt x="209368" y="170974"/>
                      <a:pt x="192642" y="175450"/>
                    </a:cubicBezTo>
                    <a:cubicBezTo>
                      <a:pt x="175155" y="180289"/>
                      <a:pt x="157288" y="183642"/>
                      <a:pt x="139230" y="185452"/>
                    </a:cubicBezTo>
                    <a:lnTo>
                      <a:pt x="122219" y="154876"/>
                    </a:lnTo>
                    <a:cubicBezTo>
                      <a:pt x="125355" y="154876"/>
                      <a:pt x="130107" y="154876"/>
                      <a:pt x="136474" y="153829"/>
                    </a:cubicBezTo>
                    <a:cubicBezTo>
                      <a:pt x="142842" y="152781"/>
                      <a:pt x="149875" y="151828"/>
                      <a:pt x="157763" y="150114"/>
                    </a:cubicBezTo>
                    <a:cubicBezTo>
                      <a:pt x="165651" y="148399"/>
                      <a:pt x="173824" y="146304"/>
                      <a:pt x="182568" y="143732"/>
                    </a:cubicBezTo>
                    <a:cubicBezTo>
                      <a:pt x="191074" y="141227"/>
                      <a:pt x="199370" y="138036"/>
                      <a:pt x="207373" y="134207"/>
                    </a:cubicBezTo>
                    <a:lnTo>
                      <a:pt x="156907" y="104965"/>
                    </a:lnTo>
                    <a:lnTo>
                      <a:pt x="150255" y="107251"/>
                    </a:lnTo>
                    <a:lnTo>
                      <a:pt x="143317" y="109442"/>
                    </a:lnTo>
                    <a:cubicBezTo>
                      <a:pt x="130582" y="113633"/>
                      <a:pt x="118987" y="116872"/>
                      <a:pt x="108343" y="118967"/>
                    </a:cubicBezTo>
                    <a:cubicBezTo>
                      <a:pt x="98573" y="121244"/>
                      <a:pt x="88613" y="122587"/>
                      <a:pt x="78596" y="122968"/>
                    </a:cubicBezTo>
                    <a:cubicBezTo>
                      <a:pt x="69748" y="123282"/>
                      <a:pt x="60900" y="122453"/>
                      <a:pt x="52271" y="120491"/>
                    </a:cubicBezTo>
                    <a:cubicBezTo>
                      <a:pt x="43746" y="118510"/>
                      <a:pt x="35554" y="115300"/>
                      <a:pt x="27941" y="110966"/>
                    </a:cubicBezTo>
                    <a:cubicBezTo>
                      <a:pt x="19616" y="106547"/>
                      <a:pt x="12383" y="100336"/>
                      <a:pt x="6748" y="92773"/>
                    </a:cubicBezTo>
                    <a:cubicBezTo>
                      <a:pt x="2690" y="87068"/>
                      <a:pt x="684" y="80153"/>
                      <a:pt x="1045" y="73152"/>
                    </a:cubicBezTo>
                    <a:cubicBezTo>
                      <a:pt x="1768" y="65856"/>
                      <a:pt x="4685" y="58941"/>
                      <a:pt x="9409" y="53340"/>
                    </a:cubicBezTo>
                    <a:cubicBezTo>
                      <a:pt x="15244" y="45977"/>
                      <a:pt x="22163" y="39557"/>
                      <a:pt x="29937" y="34290"/>
                    </a:cubicBezTo>
                    <a:lnTo>
                      <a:pt x="0" y="16954"/>
                    </a:lnTo>
                    <a:lnTo>
                      <a:pt x="17677" y="6763"/>
                    </a:lnTo>
                    <a:lnTo>
                      <a:pt x="47329" y="24003"/>
                    </a:lnTo>
                    <a:cubicBezTo>
                      <a:pt x="61242" y="17050"/>
                      <a:pt x="75869" y="11659"/>
                      <a:pt x="90951" y="7906"/>
                    </a:cubicBezTo>
                    <a:cubicBezTo>
                      <a:pt x="105283" y="4220"/>
                      <a:pt x="119862" y="1581"/>
                      <a:pt x="134574" y="0"/>
                    </a:cubicBezTo>
                    <a:close/>
                    <a:moveTo>
                      <a:pt x="63390" y="83344"/>
                    </a:moveTo>
                    <a:cubicBezTo>
                      <a:pt x="70043" y="87173"/>
                      <a:pt x="77712" y="88830"/>
                      <a:pt x="85344" y="88106"/>
                    </a:cubicBezTo>
                    <a:cubicBezTo>
                      <a:pt x="95656" y="86935"/>
                      <a:pt x="105825" y="84668"/>
                      <a:pt x="115661" y="81343"/>
                    </a:cubicBezTo>
                    <a:lnTo>
                      <a:pt x="68142" y="53721"/>
                    </a:lnTo>
                    <a:cubicBezTo>
                      <a:pt x="50465" y="65056"/>
                      <a:pt x="49040" y="74867"/>
                      <a:pt x="63390" y="83153"/>
                    </a:cubicBezTo>
                    <a:close/>
                    <a:moveTo>
                      <a:pt x="230182" y="96679"/>
                    </a:moveTo>
                    <a:cubicBezTo>
                      <a:pt x="222930" y="92735"/>
                      <a:pt x="214586" y="91259"/>
                      <a:pt x="206422" y="92488"/>
                    </a:cubicBezTo>
                    <a:cubicBezTo>
                      <a:pt x="195170" y="93907"/>
                      <a:pt x="184069" y="96336"/>
                      <a:pt x="173254" y="99727"/>
                    </a:cubicBezTo>
                    <a:lnTo>
                      <a:pt x="220773" y="127159"/>
                    </a:lnTo>
                    <a:cubicBezTo>
                      <a:pt x="240541" y="115157"/>
                      <a:pt x="243867" y="105061"/>
                      <a:pt x="230182" y="96679"/>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5" name="Google Shape;1394;p27"/>
              <p:cNvSpPr/>
              <p:nvPr/>
            </p:nvSpPr>
            <p:spPr>
              <a:xfrm>
                <a:off x="6030138" y="3279362"/>
                <a:ext cx="19007" cy="25527"/>
              </a:xfrm>
              <a:custGeom>
                <a:avLst/>
                <a:gdLst/>
                <a:ahLst/>
                <a:cxnLst/>
                <a:rect l="l" t="t" r="r" b="b"/>
                <a:pathLst>
                  <a:path w="19007" h="25527" extrusionOk="0">
                    <a:moveTo>
                      <a:pt x="0" y="17145"/>
                    </a:moveTo>
                    <a:cubicBezTo>
                      <a:pt x="475" y="15907"/>
                      <a:pt x="0" y="0"/>
                      <a:pt x="0" y="0"/>
                    </a:cubicBezTo>
                    <a:lnTo>
                      <a:pt x="19008" y="12478"/>
                    </a:lnTo>
                    <a:lnTo>
                      <a:pt x="10549"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6" name="Google Shape;1395;p27"/>
              <p:cNvSpPr/>
              <p:nvPr/>
            </p:nvSpPr>
            <p:spPr>
              <a:xfrm>
                <a:off x="6157299" y="3290220"/>
                <a:ext cx="42006" cy="19716"/>
              </a:xfrm>
              <a:custGeom>
                <a:avLst/>
                <a:gdLst/>
                <a:ahLst/>
                <a:cxnLst/>
                <a:rect l="l" t="t" r="r" b="b"/>
                <a:pathLst>
                  <a:path w="42006" h="19716" extrusionOk="0">
                    <a:moveTo>
                      <a:pt x="42007" y="17145"/>
                    </a:moveTo>
                    <a:lnTo>
                      <a:pt x="42007" y="0"/>
                    </a:lnTo>
                    <a:lnTo>
                      <a:pt x="0" y="3239"/>
                    </a:lnTo>
                    <a:lnTo>
                      <a:pt x="24140" y="19717"/>
                    </a:lnTo>
                    <a:lnTo>
                      <a:pt x="42007"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7" name="Google Shape;1396;p27"/>
              <p:cNvSpPr/>
              <p:nvPr/>
            </p:nvSpPr>
            <p:spPr>
              <a:xfrm>
                <a:off x="6171364" y="3226974"/>
                <a:ext cx="31457" cy="17430"/>
              </a:xfrm>
              <a:custGeom>
                <a:avLst/>
                <a:gdLst/>
                <a:ahLst/>
                <a:cxnLst/>
                <a:rect l="l" t="t" r="r" b="b"/>
                <a:pathLst>
                  <a:path w="31457" h="17430" extrusionOk="0">
                    <a:moveTo>
                      <a:pt x="31458" y="17431"/>
                    </a:moveTo>
                    <a:lnTo>
                      <a:pt x="31458" y="0"/>
                    </a:lnTo>
                    <a:lnTo>
                      <a:pt x="0" y="11430"/>
                    </a:lnTo>
                    <a:lnTo>
                      <a:pt x="31458" y="17431"/>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8" name="Google Shape;1397;p27"/>
              <p:cNvSpPr/>
              <p:nvPr/>
            </p:nvSpPr>
            <p:spPr>
              <a:xfrm>
                <a:off x="6072240" y="3233356"/>
                <a:ext cx="47423" cy="33146"/>
              </a:xfrm>
              <a:custGeom>
                <a:avLst/>
                <a:gdLst/>
                <a:ahLst/>
                <a:cxnLst/>
                <a:rect l="l" t="t" r="r" b="b"/>
                <a:pathLst>
                  <a:path w="47423" h="33146" extrusionOk="0">
                    <a:moveTo>
                      <a:pt x="0" y="10096"/>
                    </a:moveTo>
                    <a:lnTo>
                      <a:pt x="10454" y="0"/>
                    </a:lnTo>
                    <a:lnTo>
                      <a:pt x="47424" y="25622"/>
                    </a:lnTo>
                    <a:lnTo>
                      <a:pt x="45143" y="33147"/>
                    </a:lnTo>
                    <a:cubicBezTo>
                      <a:pt x="45143" y="33147"/>
                      <a:pt x="17582" y="21526"/>
                      <a:pt x="16632" y="20860"/>
                    </a:cubicBezTo>
                    <a:cubicBezTo>
                      <a:pt x="15681" y="20193"/>
                      <a:pt x="0" y="10096"/>
                      <a:pt x="0" y="10096"/>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9" name="Google Shape;1398;p27"/>
              <p:cNvSpPr/>
              <p:nvPr/>
            </p:nvSpPr>
            <p:spPr>
              <a:xfrm>
                <a:off x="5975967" y="3178206"/>
                <a:ext cx="59018" cy="38957"/>
              </a:xfrm>
              <a:custGeom>
                <a:avLst/>
                <a:gdLst/>
                <a:ahLst/>
                <a:cxnLst/>
                <a:rect l="l" t="t" r="r" b="b"/>
                <a:pathLst>
                  <a:path w="59018" h="38957" extrusionOk="0">
                    <a:moveTo>
                      <a:pt x="0" y="11144"/>
                    </a:moveTo>
                    <a:lnTo>
                      <a:pt x="48945" y="38957"/>
                    </a:lnTo>
                    <a:lnTo>
                      <a:pt x="59019" y="31718"/>
                    </a:lnTo>
                    <a:cubicBezTo>
                      <a:pt x="59019" y="31718"/>
                      <a:pt x="52841" y="24575"/>
                      <a:pt x="52366" y="23908"/>
                    </a:cubicBezTo>
                    <a:cubicBezTo>
                      <a:pt x="47966" y="18878"/>
                      <a:pt x="42805" y="14573"/>
                      <a:pt x="37065" y="11144"/>
                    </a:cubicBezTo>
                    <a:cubicBezTo>
                      <a:pt x="33453" y="10478"/>
                      <a:pt x="10264" y="0"/>
                      <a:pt x="10264"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0" name="Google Shape;1399;p27"/>
              <p:cNvSpPr/>
              <p:nvPr/>
            </p:nvSpPr>
            <p:spPr>
              <a:xfrm>
                <a:off x="6030138" y="3147155"/>
                <a:ext cx="27275" cy="24479"/>
              </a:xfrm>
              <a:custGeom>
                <a:avLst/>
                <a:gdLst/>
                <a:ahLst/>
                <a:cxnLst/>
                <a:rect l="l" t="t" r="r" b="b"/>
                <a:pathLst>
                  <a:path w="27275" h="24479" extrusionOk="0">
                    <a:moveTo>
                      <a:pt x="27276" y="24479"/>
                    </a:moveTo>
                    <a:lnTo>
                      <a:pt x="27276" y="7239"/>
                    </a:lnTo>
                    <a:lnTo>
                      <a:pt x="4752" y="0"/>
                    </a:lnTo>
                    <a:lnTo>
                      <a:pt x="0" y="13430"/>
                    </a:lnTo>
                    <a:lnTo>
                      <a:pt x="1140" y="19621"/>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1" name="Google Shape;1400;p27"/>
              <p:cNvSpPr/>
              <p:nvPr/>
            </p:nvSpPr>
            <p:spPr>
              <a:xfrm>
                <a:off x="5907920" y="3142011"/>
                <a:ext cx="26135" cy="19431"/>
              </a:xfrm>
              <a:custGeom>
                <a:avLst/>
                <a:gdLst/>
                <a:ahLst/>
                <a:cxnLst/>
                <a:rect l="l" t="t" r="r" b="b"/>
                <a:pathLst>
                  <a:path w="26135" h="19431" extrusionOk="0">
                    <a:moveTo>
                      <a:pt x="0" y="17145"/>
                    </a:moveTo>
                    <a:lnTo>
                      <a:pt x="0" y="0"/>
                    </a:lnTo>
                    <a:lnTo>
                      <a:pt x="26135"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2" name="Google Shape;1401;p27"/>
              <p:cNvSpPr/>
              <p:nvPr/>
            </p:nvSpPr>
            <p:spPr>
              <a:xfrm>
                <a:off x="5908870" y="3199637"/>
                <a:ext cx="30317" cy="30289"/>
              </a:xfrm>
              <a:custGeom>
                <a:avLst/>
                <a:gdLst/>
                <a:ahLst/>
                <a:cxnLst/>
                <a:rect l="l" t="t" r="r" b="b"/>
                <a:pathLst>
                  <a:path w="30317" h="30289" extrusionOk="0">
                    <a:moveTo>
                      <a:pt x="0" y="17812"/>
                    </a:moveTo>
                    <a:lnTo>
                      <a:pt x="0" y="0"/>
                    </a:lnTo>
                    <a:lnTo>
                      <a:pt x="30317" y="0"/>
                    </a:lnTo>
                    <a:lnTo>
                      <a:pt x="22999" y="16002"/>
                    </a:lnTo>
                    <a:lnTo>
                      <a:pt x="10074" y="3029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3" name="Google Shape;1402;p27"/>
              <p:cNvSpPr/>
              <p:nvPr/>
            </p:nvSpPr>
            <p:spPr>
              <a:xfrm>
                <a:off x="5908110" y="3125057"/>
                <a:ext cx="294341" cy="184880"/>
              </a:xfrm>
              <a:custGeom>
                <a:avLst/>
                <a:gdLst/>
                <a:ahLst/>
                <a:cxnLst/>
                <a:rect l="l" t="t" r="r" b="b"/>
                <a:pathLst>
                  <a:path w="294341" h="184880" extrusionOk="0">
                    <a:moveTo>
                      <a:pt x="149305" y="29337"/>
                    </a:moveTo>
                    <a:cubicBezTo>
                      <a:pt x="145418" y="29328"/>
                      <a:pt x="141540" y="29642"/>
                      <a:pt x="137710" y="30290"/>
                    </a:cubicBezTo>
                    <a:cubicBezTo>
                      <a:pt x="132578" y="31052"/>
                      <a:pt x="126685" y="32099"/>
                      <a:pt x="120223" y="33433"/>
                    </a:cubicBezTo>
                    <a:cubicBezTo>
                      <a:pt x="113760" y="34766"/>
                      <a:pt x="107108" y="36576"/>
                      <a:pt x="100170" y="38671"/>
                    </a:cubicBezTo>
                    <a:cubicBezTo>
                      <a:pt x="93365" y="40672"/>
                      <a:pt x="86732" y="43186"/>
                      <a:pt x="80307" y="46196"/>
                    </a:cubicBezTo>
                    <a:lnTo>
                      <a:pt x="131152" y="75629"/>
                    </a:lnTo>
                    <a:lnTo>
                      <a:pt x="140181" y="72390"/>
                    </a:lnTo>
                    <a:cubicBezTo>
                      <a:pt x="153106" y="68104"/>
                      <a:pt x="165366" y="64389"/>
                      <a:pt x="176770" y="61436"/>
                    </a:cubicBezTo>
                    <a:cubicBezTo>
                      <a:pt x="187519" y="58512"/>
                      <a:pt x="198534" y="56693"/>
                      <a:pt x="209654" y="56007"/>
                    </a:cubicBezTo>
                    <a:cubicBezTo>
                      <a:pt x="219804" y="55312"/>
                      <a:pt x="230001" y="55988"/>
                      <a:pt x="239971" y="58007"/>
                    </a:cubicBezTo>
                    <a:cubicBezTo>
                      <a:pt x="250026" y="60217"/>
                      <a:pt x="259653" y="64046"/>
                      <a:pt x="268482" y="69342"/>
                    </a:cubicBezTo>
                    <a:cubicBezTo>
                      <a:pt x="277264" y="73733"/>
                      <a:pt x="284781" y="80286"/>
                      <a:pt x="290341" y="88392"/>
                    </a:cubicBezTo>
                    <a:cubicBezTo>
                      <a:pt x="294114" y="94298"/>
                      <a:pt x="295283" y="101498"/>
                      <a:pt x="293572" y="108299"/>
                    </a:cubicBezTo>
                    <a:cubicBezTo>
                      <a:pt x="291434" y="115786"/>
                      <a:pt x="287328" y="122568"/>
                      <a:pt x="281692" y="127921"/>
                    </a:cubicBezTo>
                    <a:cubicBezTo>
                      <a:pt x="274717" y="134950"/>
                      <a:pt x="266933" y="141122"/>
                      <a:pt x="258503" y="146304"/>
                    </a:cubicBezTo>
                    <a:lnTo>
                      <a:pt x="290816" y="165354"/>
                    </a:lnTo>
                    <a:lnTo>
                      <a:pt x="273139" y="175546"/>
                    </a:lnTo>
                    <a:lnTo>
                      <a:pt x="240541" y="156496"/>
                    </a:lnTo>
                    <a:cubicBezTo>
                      <a:pt x="225021" y="164201"/>
                      <a:pt x="208789" y="170355"/>
                      <a:pt x="192072" y="174879"/>
                    </a:cubicBezTo>
                    <a:cubicBezTo>
                      <a:pt x="174585" y="179718"/>
                      <a:pt x="156717" y="183071"/>
                      <a:pt x="138660" y="184880"/>
                    </a:cubicBezTo>
                    <a:lnTo>
                      <a:pt x="121648" y="154305"/>
                    </a:lnTo>
                    <a:cubicBezTo>
                      <a:pt x="126419" y="154181"/>
                      <a:pt x="131181" y="153800"/>
                      <a:pt x="135904" y="153162"/>
                    </a:cubicBezTo>
                    <a:cubicBezTo>
                      <a:pt x="143061" y="152343"/>
                      <a:pt x="150169" y="151133"/>
                      <a:pt x="157193" y="149542"/>
                    </a:cubicBezTo>
                    <a:cubicBezTo>
                      <a:pt x="164986" y="147828"/>
                      <a:pt x="173254" y="145733"/>
                      <a:pt x="181998" y="143161"/>
                    </a:cubicBezTo>
                    <a:cubicBezTo>
                      <a:pt x="190494" y="140608"/>
                      <a:pt x="198781" y="137427"/>
                      <a:pt x="206802" y="133636"/>
                    </a:cubicBezTo>
                    <a:lnTo>
                      <a:pt x="156337" y="104394"/>
                    </a:lnTo>
                    <a:lnTo>
                      <a:pt x="149685" y="106680"/>
                    </a:lnTo>
                    <a:lnTo>
                      <a:pt x="142747" y="108775"/>
                    </a:lnTo>
                    <a:cubicBezTo>
                      <a:pt x="130012" y="112967"/>
                      <a:pt x="118417" y="116300"/>
                      <a:pt x="107773" y="118300"/>
                    </a:cubicBezTo>
                    <a:cubicBezTo>
                      <a:pt x="98212" y="120767"/>
                      <a:pt x="88442" y="122330"/>
                      <a:pt x="78596" y="122968"/>
                    </a:cubicBezTo>
                    <a:cubicBezTo>
                      <a:pt x="69748" y="123282"/>
                      <a:pt x="60900" y="122453"/>
                      <a:pt x="52271" y="120491"/>
                    </a:cubicBezTo>
                    <a:cubicBezTo>
                      <a:pt x="43736" y="118548"/>
                      <a:pt x="35535" y="115338"/>
                      <a:pt x="27941" y="110966"/>
                    </a:cubicBezTo>
                    <a:cubicBezTo>
                      <a:pt x="19578" y="106613"/>
                      <a:pt x="12326" y="100384"/>
                      <a:pt x="6748" y="92774"/>
                    </a:cubicBezTo>
                    <a:cubicBezTo>
                      <a:pt x="2671" y="87078"/>
                      <a:pt x="656" y="80153"/>
                      <a:pt x="1045" y="73152"/>
                    </a:cubicBezTo>
                    <a:cubicBezTo>
                      <a:pt x="1787" y="65856"/>
                      <a:pt x="4704" y="58950"/>
                      <a:pt x="9409" y="53340"/>
                    </a:cubicBezTo>
                    <a:cubicBezTo>
                      <a:pt x="15244" y="45977"/>
                      <a:pt x="22163" y="39557"/>
                      <a:pt x="29937" y="34290"/>
                    </a:cubicBezTo>
                    <a:lnTo>
                      <a:pt x="0" y="16954"/>
                    </a:lnTo>
                    <a:lnTo>
                      <a:pt x="17677" y="6763"/>
                    </a:lnTo>
                    <a:lnTo>
                      <a:pt x="47329" y="23908"/>
                    </a:lnTo>
                    <a:cubicBezTo>
                      <a:pt x="61261" y="17031"/>
                      <a:pt x="75878" y="11668"/>
                      <a:pt x="90951" y="7906"/>
                    </a:cubicBezTo>
                    <a:cubicBezTo>
                      <a:pt x="105283" y="4220"/>
                      <a:pt x="119862" y="1581"/>
                      <a:pt x="134574" y="0"/>
                    </a:cubicBezTo>
                    <a:close/>
                    <a:moveTo>
                      <a:pt x="63010" y="82772"/>
                    </a:moveTo>
                    <a:cubicBezTo>
                      <a:pt x="69663" y="86601"/>
                      <a:pt x="77332" y="88259"/>
                      <a:pt x="84964" y="87535"/>
                    </a:cubicBezTo>
                    <a:cubicBezTo>
                      <a:pt x="95295" y="86373"/>
                      <a:pt x="105454" y="84068"/>
                      <a:pt x="115281" y="80677"/>
                    </a:cubicBezTo>
                    <a:lnTo>
                      <a:pt x="67762" y="53150"/>
                    </a:lnTo>
                    <a:cubicBezTo>
                      <a:pt x="50085" y="64579"/>
                      <a:pt x="48659" y="74486"/>
                      <a:pt x="63010" y="82772"/>
                    </a:cubicBezTo>
                    <a:close/>
                    <a:moveTo>
                      <a:pt x="229802" y="96679"/>
                    </a:moveTo>
                    <a:cubicBezTo>
                      <a:pt x="222541" y="92745"/>
                      <a:pt x="214215" y="91240"/>
                      <a:pt x="206042" y="92392"/>
                    </a:cubicBezTo>
                    <a:cubicBezTo>
                      <a:pt x="194799" y="93897"/>
                      <a:pt x="183708" y="96355"/>
                      <a:pt x="172874" y="99727"/>
                    </a:cubicBezTo>
                    <a:lnTo>
                      <a:pt x="220393" y="127063"/>
                    </a:lnTo>
                    <a:cubicBezTo>
                      <a:pt x="240161" y="114776"/>
                      <a:pt x="243487" y="104585"/>
                      <a:pt x="229802" y="96679"/>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5" name="Google Shape;1403;p27"/>
            <p:cNvGrpSpPr/>
            <p:nvPr/>
          </p:nvGrpSpPr>
          <p:grpSpPr>
            <a:xfrm>
              <a:off x="3839126" y="2072703"/>
              <a:ext cx="883852" cy="621124"/>
              <a:chOff x="5648751" y="2814828"/>
              <a:chExt cx="883852" cy="621124"/>
            </a:xfrm>
          </p:grpSpPr>
          <p:sp>
            <p:nvSpPr>
              <p:cNvPr id="302" name="Google Shape;1404;p27"/>
              <p:cNvSpPr/>
              <p:nvPr/>
            </p:nvSpPr>
            <p:spPr>
              <a:xfrm>
                <a:off x="5648751" y="2924460"/>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2"/>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3" name="Google Shape;1405;p27"/>
              <p:cNvSpPr/>
              <p:nvPr/>
            </p:nvSpPr>
            <p:spPr>
              <a:xfrm>
                <a:off x="5648941" y="3067526"/>
                <a:ext cx="87244" cy="116490"/>
              </a:xfrm>
              <a:custGeom>
                <a:avLst/>
                <a:gdLst/>
                <a:ahLst/>
                <a:cxnLst/>
                <a:rect l="l" t="t" r="r" b="b"/>
                <a:pathLst>
                  <a:path w="87244" h="116490" extrusionOk="0">
                    <a:moveTo>
                      <a:pt x="0" y="116491"/>
                    </a:moveTo>
                    <a:lnTo>
                      <a:pt x="0" y="0"/>
                    </a:lnTo>
                    <a:lnTo>
                      <a:pt x="87245" y="77914"/>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4" name="Google Shape;1406;p27"/>
              <p:cNvSpPr/>
              <p:nvPr/>
            </p:nvSpPr>
            <p:spPr>
              <a:xfrm>
                <a:off x="6466077" y="3070574"/>
                <a:ext cx="66526" cy="157067"/>
              </a:xfrm>
              <a:custGeom>
                <a:avLst/>
                <a:gdLst/>
                <a:ahLst/>
                <a:cxnLst/>
                <a:rect l="l" t="t" r="r" b="b"/>
                <a:pathLst>
                  <a:path w="66526" h="157067" extrusionOk="0">
                    <a:moveTo>
                      <a:pt x="66527" y="0"/>
                    </a:moveTo>
                    <a:lnTo>
                      <a:pt x="66527" y="109538"/>
                    </a:lnTo>
                    <a:lnTo>
                      <a:pt x="21859" y="157067"/>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5" name="Google Shape;1407;p27"/>
              <p:cNvSpPr/>
              <p:nvPr/>
            </p:nvSpPr>
            <p:spPr>
              <a:xfrm>
                <a:off x="5648751" y="2814828"/>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6" name="Google Shape;1408;p27"/>
              <p:cNvSpPr/>
              <p:nvPr/>
            </p:nvSpPr>
            <p:spPr>
              <a:xfrm>
                <a:off x="5774449" y="2884431"/>
                <a:ext cx="632610" cy="366117"/>
              </a:xfrm>
              <a:custGeom>
                <a:avLst/>
                <a:gdLst/>
                <a:ahLst/>
                <a:cxnLst/>
                <a:rect l="l" t="t" r="r" b="b"/>
                <a:pathLst>
                  <a:path w="632610" h="366117" extrusionOk="0">
                    <a:moveTo>
                      <a:pt x="632040" y="194048"/>
                    </a:moveTo>
                    <a:cubicBezTo>
                      <a:pt x="627573" y="237101"/>
                      <a:pt x="596971" y="279773"/>
                      <a:pt x="539948" y="312539"/>
                    </a:cubicBezTo>
                    <a:cubicBezTo>
                      <a:pt x="416399" y="383977"/>
                      <a:pt x="216059" y="383977"/>
                      <a:pt x="92510" y="312539"/>
                    </a:cubicBezTo>
                    <a:cubicBezTo>
                      <a:pt x="35487" y="279583"/>
                      <a:pt x="4980" y="237101"/>
                      <a:pt x="608" y="194048"/>
                    </a:cubicBezTo>
                    <a:cubicBezTo>
                      <a:pt x="-4809" y="143661"/>
                      <a:pt x="25983" y="92131"/>
                      <a:pt x="92510" y="53650"/>
                    </a:cubicBezTo>
                    <a:cubicBezTo>
                      <a:pt x="216059" y="-17883"/>
                      <a:pt x="416399" y="-17883"/>
                      <a:pt x="539948" y="53650"/>
                    </a:cubicBezTo>
                    <a:cubicBezTo>
                      <a:pt x="606570" y="92131"/>
                      <a:pt x="637267" y="143661"/>
                      <a:pt x="632040"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7" name="Google Shape;1409;p27"/>
              <p:cNvSpPr/>
              <p:nvPr/>
            </p:nvSpPr>
            <p:spPr>
              <a:xfrm>
                <a:off x="5775057" y="2906363"/>
                <a:ext cx="631431" cy="344185"/>
              </a:xfrm>
              <a:custGeom>
                <a:avLst/>
                <a:gdLst/>
                <a:ahLst/>
                <a:cxnLst/>
                <a:rect l="l" t="t" r="r" b="b"/>
                <a:pathLst>
                  <a:path w="631431" h="344185" extrusionOk="0">
                    <a:moveTo>
                      <a:pt x="631432" y="172117"/>
                    </a:moveTo>
                    <a:cubicBezTo>
                      <a:pt x="626965" y="215170"/>
                      <a:pt x="596363" y="257842"/>
                      <a:pt x="539340" y="290608"/>
                    </a:cubicBezTo>
                    <a:cubicBezTo>
                      <a:pt x="415791" y="362045"/>
                      <a:pt x="215451" y="362045"/>
                      <a:pt x="91902" y="290608"/>
                    </a:cubicBezTo>
                    <a:cubicBezTo>
                      <a:pt x="34879" y="257651"/>
                      <a:pt x="4372" y="215170"/>
                      <a:pt x="0" y="172117"/>
                    </a:cubicBezTo>
                    <a:cubicBezTo>
                      <a:pt x="4372" y="129064"/>
                      <a:pt x="34974" y="86392"/>
                      <a:pt x="91902" y="53721"/>
                    </a:cubicBezTo>
                    <a:cubicBezTo>
                      <a:pt x="215451" y="-17907"/>
                      <a:pt x="415791" y="-17907"/>
                      <a:pt x="539340" y="53721"/>
                    </a:cubicBezTo>
                    <a:cubicBezTo>
                      <a:pt x="596363" y="86677"/>
                      <a:pt x="626965" y="129064"/>
                      <a:pt x="631432" y="172117"/>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8" name="Google Shape;1410;p27"/>
              <p:cNvSpPr/>
              <p:nvPr/>
            </p:nvSpPr>
            <p:spPr>
              <a:xfrm>
                <a:off x="5936526" y="2988278"/>
                <a:ext cx="294942" cy="185832"/>
              </a:xfrm>
              <a:custGeom>
                <a:avLst/>
                <a:gdLst/>
                <a:ahLst/>
                <a:cxnLst/>
                <a:rect l="l" t="t" r="r" b="b"/>
                <a:pathLst>
                  <a:path w="294942" h="185832" extrusionOk="0">
                    <a:moveTo>
                      <a:pt x="149495" y="30290"/>
                    </a:moveTo>
                    <a:cubicBezTo>
                      <a:pt x="145608" y="30280"/>
                      <a:pt x="141730" y="30604"/>
                      <a:pt x="137900" y="31242"/>
                    </a:cubicBezTo>
                    <a:cubicBezTo>
                      <a:pt x="132768" y="32004"/>
                      <a:pt x="126876" y="33052"/>
                      <a:pt x="120413" y="34385"/>
                    </a:cubicBezTo>
                    <a:cubicBezTo>
                      <a:pt x="113950" y="35719"/>
                      <a:pt x="107298" y="37529"/>
                      <a:pt x="100360" y="39529"/>
                    </a:cubicBezTo>
                    <a:cubicBezTo>
                      <a:pt x="93574" y="41624"/>
                      <a:pt x="86941" y="44168"/>
                      <a:pt x="80497" y="47149"/>
                    </a:cubicBezTo>
                    <a:lnTo>
                      <a:pt x="131342" y="76581"/>
                    </a:lnTo>
                    <a:lnTo>
                      <a:pt x="140846" y="73342"/>
                    </a:lnTo>
                    <a:cubicBezTo>
                      <a:pt x="153771" y="69056"/>
                      <a:pt x="165936" y="65342"/>
                      <a:pt x="177341" y="62389"/>
                    </a:cubicBezTo>
                    <a:cubicBezTo>
                      <a:pt x="188127" y="59474"/>
                      <a:pt x="199171" y="57626"/>
                      <a:pt x="210319" y="56864"/>
                    </a:cubicBezTo>
                    <a:cubicBezTo>
                      <a:pt x="220440" y="56255"/>
                      <a:pt x="230600" y="56960"/>
                      <a:pt x="240541" y="58960"/>
                    </a:cubicBezTo>
                    <a:cubicBezTo>
                      <a:pt x="250596" y="61170"/>
                      <a:pt x="260223" y="64999"/>
                      <a:pt x="269052" y="70295"/>
                    </a:cubicBezTo>
                    <a:cubicBezTo>
                      <a:pt x="277872" y="74657"/>
                      <a:pt x="285427" y="81220"/>
                      <a:pt x="291006" y="89345"/>
                    </a:cubicBezTo>
                    <a:cubicBezTo>
                      <a:pt x="294684" y="95288"/>
                      <a:pt x="295843" y="102451"/>
                      <a:pt x="294237" y="109252"/>
                    </a:cubicBezTo>
                    <a:cubicBezTo>
                      <a:pt x="292004" y="116719"/>
                      <a:pt x="287879" y="123482"/>
                      <a:pt x="282262" y="128873"/>
                    </a:cubicBezTo>
                    <a:cubicBezTo>
                      <a:pt x="275287" y="135903"/>
                      <a:pt x="267503" y="142075"/>
                      <a:pt x="259073" y="147257"/>
                    </a:cubicBezTo>
                    <a:lnTo>
                      <a:pt x="291386" y="166307"/>
                    </a:lnTo>
                    <a:lnTo>
                      <a:pt x="273804" y="176498"/>
                    </a:lnTo>
                    <a:lnTo>
                      <a:pt x="241206" y="157448"/>
                    </a:lnTo>
                    <a:cubicBezTo>
                      <a:pt x="225677" y="165116"/>
                      <a:pt x="209444" y="171279"/>
                      <a:pt x="192737" y="175832"/>
                    </a:cubicBezTo>
                    <a:cubicBezTo>
                      <a:pt x="175212" y="180670"/>
                      <a:pt x="157316" y="184013"/>
                      <a:pt x="139230" y="185833"/>
                    </a:cubicBezTo>
                    <a:lnTo>
                      <a:pt x="122219" y="154972"/>
                    </a:lnTo>
                    <a:cubicBezTo>
                      <a:pt x="126990" y="154848"/>
                      <a:pt x="131751" y="154467"/>
                      <a:pt x="136474" y="153829"/>
                    </a:cubicBezTo>
                    <a:cubicBezTo>
                      <a:pt x="142842" y="153067"/>
                      <a:pt x="149970" y="151924"/>
                      <a:pt x="157763" y="150209"/>
                    </a:cubicBezTo>
                    <a:cubicBezTo>
                      <a:pt x="165556" y="148495"/>
                      <a:pt x="173824" y="146399"/>
                      <a:pt x="182568" y="143828"/>
                    </a:cubicBezTo>
                    <a:cubicBezTo>
                      <a:pt x="191064" y="141275"/>
                      <a:pt x="199351" y="138093"/>
                      <a:pt x="207373" y="134303"/>
                    </a:cubicBezTo>
                    <a:lnTo>
                      <a:pt x="156907" y="105061"/>
                    </a:lnTo>
                    <a:lnTo>
                      <a:pt x="150255" y="107347"/>
                    </a:lnTo>
                    <a:cubicBezTo>
                      <a:pt x="148069" y="108109"/>
                      <a:pt x="145693" y="108775"/>
                      <a:pt x="143317" y="109442"/>
                    </a:cubicBezTo>
                    <a:cubicBezTo>
                      <a:pt x="130677" y="113633"/>
                      <a:pt x="118987" y="116967"/>
                      <a:pt x="108438" y="118967"/>
                    </a:cubicBezTo>
                    <a:cubicBezTo>
                      <a:pt x="98640" y="121244"/>
                      <a:pt x="88651" y="122577"/>
                      <a:pt x="78596" y="122968"/>
                    </a:cubicBezTo>
                    <a:cubicBezTo>
                      <a:pt x="69748" y="123234"/>
                      <a:pt x="60910" y="122406"/>
                      <a:pt x="52271" y="120491"/>
                    </a:cubicBezTo>
                    <a:cubicBezTo>
                      <a:pt x="43746" y="118501"/>
                      <a:pt x="35554" y="115300"/>
                      <a:pt x="27941" y="110966"/>
                    </a:cubicBezTo>
                    <a:cubicBezTo>
                      <a:pt x="19597" y="106585"/>
                      <a:pt x="12355" y="100365"/>
                      <a:pt x="6748" y="92774"/>
                    </a:cubicBezTo>
                    <a:cubicBezTo>
                      <a:pt x="2690" y="87068"/>
                      <a:pt x="675" y="80153"/>
                      <a:pt x="1045" y="73152"/>
                    </a:cubicBezTo>
                    <a:cubicBezTo>
                      <a:pt x="1825" y="65865"/>
                      <a:pt x="4733" y="58979"/>
                      <a:pt x="9409" y="53340"/>
                    </a:cubicBezTo>
                    <a:cubicBezTo>
                      <a:pt x="15254" y="45958"/>
                      <a:pt x="22210" y="39529"/>
                      <a:pt x="30032" y="34290"/>
                    </a:cubicBezTo>
                    <a:lnTo>
                      <a:pt x="0" y="16954"/>
                    </a:lnTo>
                    <a:lnTo>
                      <a:pt x="17677" y="6763"/>
                    </a:lnTo>
                    <a:lnTo>
                      <a:pt x="47329" y="23908"/>
                    </a:lnTo>
                    <a:cubicBezTo>
                      <a:pt x="61242" y="16993"/>
                      <a:pt x="75869" y="11621"/>
                      <a:pt x="90951" y="7906"/>
                    </a:cubicBezTo>
                    <a:cubicBezTo>
                      <a:pt x="105283" y="4239"/>
                      <a:pt x="119862" y="1591"/>
                      <a:pt x="134574" y="0"/>
                    </a:cubicBezTo>
                    <a:close/>
                    <a:moveTo>
                      <a:pt x="63200" y="83725"/>
                    </a:moveTo>
                    <a:cubicBezTo>
                      <a:pt x="69881" y="87563"/>
                      <a:pt x="77589" y="89230"/>
                      <a:pt x="85249" y="88487"/>
                    </a:cubicBezTo>
                    <a:cubicBezTo>
                      <a:pt x="95532" y="87268"/>
                      <a:pt x="105663" y="84963"/>
                      <a:pt x="115471" y="81629"/>
                    </a:cubicBezTo>
                    <a:lnTo>
                      <a:pt x="67952" y="54102"/>
                    </a:lnTo>
                    <a:cubicBezTo>
                      <a:pt x="50180" y="65532"/>
                      <a:pt x="48849" y="75438"/>
                      <a:pt x="63200" y="83725"/>
                    </a:cubicBezTo>
                    <a:close/>
                    <a:moveTo>
                      <a:pt x="229992" y="97822"/>
                    </a:moveTo>
                    <a:cubicBezTo>
                      <a:pt x="222750" y="93840"/>
                      <a:pt x="214405" y="92335"/>
                      <a:pt x="206232" y="93536"/>
                    </a:cubicBezTo>
                    <a:cubicBezTo>
                      <a:pt x="194989" y="95040"/>
                      <a:pt x="183898" y="97498"/>
                      <a:pt x="173064" y="100870"/>
                    </a:cubicBezTo>
                    <a:lnTo>
                      <a:pt x="220583" y="128207"/>
                    </a:lnTo>
                    <a:cubicBezTo>
                      <a:pt x="240256" y="115729"/>
                      <a:pt x="243677" y="105537"/>
                      <a:pt x="229992" y="97822"/>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9" name="Google Shape;1411;p27"/>
              <p:cNvSpPr/>
              <p:nvPr/>
            </p:nvSpPr>
            <p:spPr>
              <a:xfrm>
                <a:off x="6058745" y="3126009"/>
                <a:ext cx="19007" cy="25526"/>
              </a:xfrm>
              <a:custGeom>
                <a:avLst/>
                <a:gdLst/>
                <a:ahLst/>
                <a:cxnLst/>
                <a:rect l="l" t="t" r="r" b="b"/>
                <a:pathLst>
                  <a:path w="19007" h="25526" extrusionOk="0">
                    <a:moveTo>
                      <a:pt x="0" y="17240"/>
                    </a:moveTo>
                    <a:cubicBezTo>
                      <a:pt x="0" y="16002"/>
                      <a:pt x="0" y="0"/>
                      <a:pt x="0" y="0"/>
                    </a:cubicBezTo>
                    <a:lnTo>
                      <a:pt x="19008" y="12573"/>
                    </a:lnTo>
                    <a:lnTo>
                      <a:pt x="10549"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0" name="Google Shape;1412;p27"/>
              <p:cNvSpPr/>
              <p:nvPr/>
            </p:nvSpPr>
            <p:spPr>
              <a:xfrm>
                <a:off x="6185905" y="3137249"/>
                <a:ext cx="42006" cy="19716"/>
              </a:xfrm>
              <a:custGeom>
                <a:avLst/>
                <a:gdLst/>
                <a:ahLst/>
                <a:cxnLst/>
                <a:rect l="l" t="t" r="r" b="b"/>
                <a:pathLst>
                  <a:path w="42006" h="19716" extrusionOk="0">
                    <a:moveTo>
                      <a:pt x="42007" y="17145"/>
                    </a:moveTo>
                    <a:lnTo>
                      <a:pt x="42007" y="0"/>
                    </a:lnTo>
                    <a:lnTo>
                      <a:pt x="0" y="3143"/>
                    </a:lnTo>
                    <a:lnTo>
                      <a:pt x="24140" y="19717"/>
                    </a:lnTo>
                    <a:lnTo>
                      <a:pt x="42007"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1" name="Google Shape;1413;p27"/>
              <p:cNvSpPr/>
              <p:nvPr/>
            </p:nvSpPr>
            <p:spPr>
              <a:xfrm>
                <a:off x="6199971" y="3074003"/>
                <a:ext cx="31457" cy="17335"/>
              </a:xfrm>
              <a:custGeom>
                <a:avLst/>
                <a:gdLst/>
                <a:ahLst/>
                <a:cxnLst/>
                <a:rect l="l" t="t" r="r" b="b"/>
                <a:pathLst>
                  <a:path w="31457" h="17335" extrusionOk="0">
                    <a:moveTo>
                      <a:pt x="31458" y="17336"/>
                    </a:moveTo>
                    <a:lnTo>
                      <a:pt x="31458" y="0"/>
                    </a:lnTo>
                    <a:lnTo>
                      <a:pt x="0" y="11430"/>
                    </a:lnTo>
                    <a:lnTo>
                      <a:pt x="31458" y="17336"/>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2" name="Google Shape;1414;p27"/>
              <p:cNvSpPr/>
              <p:nvPr/>
            </p:nvSpPr>
            <p:spPr>
              <a:xfrm>
                <a:off x="6100751" y="3080384"/>
                <a:ext cx="47423" cy="33147"/>
              </a:xfrm>
              <a:custGeom>
                <a:avLst/>
                <a:gdLst/>
                <a:ahLst/>
                <a:cxnLst/>
                <a:rect l="l" t="t" r="r" b="b"/>
                <a:pathLst>
                  <a:path w="47423" h="33147" extrusionOk="0">
                    <a:moveTo>
                      <a:pt x="0" y="10097"/>
                    </a:moveTo>
                    <a:lnTo>
                      <a:pt x="10454" y="0"/>
                    </a:lnTo>
                    <a:lnTo>
                      <a:pt x="47424" y="25622"/>
                    </a:lnTo>
                    <a:lnTo>
                      <a:pt x="45143" y="33147"/>
                    </a:lnTo>
                    <a:cubicBezTo>
                      <a:pt x="45143" y="33147"/>
                      <a:pt x="17582" y="21431"/>
                      <a:pt x="16632" y="20765"/>
                    </a:cubicBezTo>
                    <a:cubicBezTo>
                      <a:pt x="15681" y="20098"/>
                      <a:pt x="0" y="10097"/>
                      <a:pt x="0" y="10097"/>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3" name="Google Shape;1415;p27"/>
              <p:cNvSpPr/>
              <p:nvPr/>
            </p:nvSpPr>
            <p:spPr>
              <a:xfrm>
                <a:off x="6004573" y="3025235"/>
                <a:ext cx="58733" cy="38957"/>
              </a:xfrm>
              <a:custGeom>
                <a:avLst/>
                <a:gdLst/>
                <a:ahLst/>
                <a:cxnLst/>
                <a:rect l="l" t="t" r="r" b="b"/>
                <a:pathLst>
                  <a:path w="58733" h="38957" extrusionOk="0">
                    <a:moveTo>
                      <a:pt x="0" y="11049"/>
                    </a:moveTo>
                    <a:lnTo>
                      <a:pt x="48659" y="38957"/>
                    </a:lnTo>
                    <a:lnTo>
                      <a:pt x="58733" y="31623"/>
                    </a:lnTo>
                    <a:cubicBezTo>
                      <a:pt x="58733" y="31623"/>
                      <a:pt x="52556" y="24575"/>
                      <a:pt x="52081" y="23908"/>
                    </a:cubicBezTo>
                    <a:cubicBezTo>
                      <a:pt x="47699" y="18869"/>
                      <a:pt x="42567" y="14526"/>
                      <a:pt x="36875" y="11049"/>
                    </a:cubicBezTo>
                    <a:cubicBezTo>
                      <a:pt x="33168" y="10382"/>
                      <a:pt x="9979" y="0"/>
                      <a:pt x="9979"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4" name="Google Shape;1416;p27"/>
              <p:cNvSpPr/>
              <p:nvPr/>
            </p:nvSpPr>
            <p:spPr>
              <a:xfrm>
                <a:off x="6058745" y="2994088"/>
                <a:ext cx="27275" cy="24479"/>
              </a:xfrm>
              <a:custGeom>
                <a:avLst/>
                <a:gdLst/>
                <a:ahLst/>
                <a:cxnLst/>
                <a:rect l="l" t="t" r="r" b="b"/>
                <a:pathLst>
                  <a:path w="27275" h="24479" extrusionOk="0">
                    <a:moveTo>
                      <a:pt x="27276" y="24479"/>
                    </a:moveTo>
                    <a:lnTo>
                      <a:pt x="27276" y="7334"/>
                    </a:lnTo>
                    <a:lnTo>
                      <a:pt x="4847" y="0"/>
                    </a:lnTo>
                    <a:lnTo>
                      <a:pt x="0" y="13430"/>
                    </a:lnTo>
                    <a:lnTo>
                      <a:pt x="1140" y="19621"/>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5" name="Google Shape;1417;p27"/>
              <p:cNvSpPr/>
              <p:nvPr/>
            </p:nvSpPr>
            <p:spPr>
              <a:xfrm>
                <a:off x="5936526" y="2989040"/>
                <a:ext cx="26135" cy="19431"/>
              </a:xfrm>
              <a:custGeom>
                <a:avLst/>
                <a:gdLst/>
                <a:ahLst/>
                <a:cxnLst/>
                <a:rect l="l" t="t" r="r" b="b"/>
                <a:pathLst>
                  <a:path w="26135" h="19431" extrusionOk="0">
                    <a:moveTo>
                      <a:pt x="0" y="17145"/>
                    </a:moveTo>
                    <a:lnTo>
                      <a:pt x="0" y="0"/>
                    </a:lnTo>
                    <a:lnTo>
                      <a:pt x="26135"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6" name="Google Shape;1418;p27"/>
              <p:cNvSpPr/>
              <p:nvPr/>
            </p:nvSpPr>
            <p:spPr>
              <a:xfrm>
                <a:off x="5937476" y="3046571"/>
                <a:ext cx="30221" cy="30289"/>
              </a:xfrm>
              <a:custGeom>
                <a:avLst/>
                <a:gdLst/>
                <a:ahLst/>
                <a:cxnLst/>
                <a:rect l="l" t="t" r="r" b="b"/>
                <a:pathLst>
                  <a:path w="30221" h="30289" extrusionOk="0">
                    <a:moveTo>
                      <a:pt x="0" y="17907"/>
                    </a:moveTo>
                    <a:cubicBezTo>
                      <a:pt x="0" y="17907"/>
                      <a:pt x="0" y="0"/>
                      <a:pt x="0" y="0"/>
                    </a:cubicBezTo>
                    <a:lnTo>
                      <a:pt x="30222" y="0"/>
                    </a:lnTo>
                    <a:lnTo>
                      <a:pt x="22999" y="16002"/>
                    </a:lnTo>
                    <a:lnTo>
                      <a:pt x="9979" y="3028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7" name="Google Shape;1419;p27"/>
              <p:cNvSpPr/>
              <p:nvPr/>
            </p:nvSpPr>
            <p:spPr>
              <a:xfrm>
                <a:off x="5936526" y="2971514"/>
                <a:ext cx="294948" cy="185546"/>
              </a:xfrm>
              <a:custGeom>
                <a:avLst/>
                <a:gdLst/>
                <a:ahLst/>
                <a:cxnLst/>
                <a:rect l="l" t="t" r="r" b="b"/>
                <a:pathLst>
                  <a:path w="294948" h="185546" extrusionOk="0">
                    <a:moveTo>
                      <a:pt x="149495" y="29908"/>
                    </a:moveTo>
                    <a:cubicBezTo>
                      <a:pt x="145608" y="29899"/>
                      <a:pt x="141730" y="30223"/>
                      <a:pt x="137900" y="30861"/>
                    </a:cubicBezTo>
                    <a:cubicBezTo>
                      <a:pt x="132768" y="31623"/>
                      <a:pt x="126876" y="32671"/>
                      <a:pt x="120413" y="34004"/>
                    </a:cubicBezTo>
                    <a:cubicBezTo>
                      <a:pt x="113950" y="35338"/>
                      <a:pt x="107298" y="37052"/>
                      <a:pt x="100360" y="39148"/>
                    </a:cubicBezTo>
                    <a:cubicBezTo>
                      <a:pt x="93565" y="41196"/>
                      <a:pt x="86922" y="43748"/>
                      <a:pt x="80497" y="46768"/>
                    </a:cubicBezTo>
                    <a:lnTo>
                      <a:pt x="131342" y="76105"/>
                    </a:lnTo>
                    <a:lnTo>
                      <a:pt x="140846" y="72866"/>
                    </a:lnTo>
                    <a:cubicBezTo>
                      <a:pt x="153771" y="68580"/>
                      <a:pt x="165936" y="64960"/>
                      <a:pt x="177341" y="61913"/>
                    </a:cubicBezTo>
                    <a:cubicBezTo>
                      <a:pt x="188137" y="59065"/>
                      <a:pt x="199180" y="57255"/>
                      <a:pt x="210319" y="56483"/>
                    </a:cubicBezTo>
                    <a:cubicBezTo>
                      <a:pt x="220440" y="55874"/>
                      <a:pt x="230600" y="56579"/>
                      <a:pt x="240541" y="58579"/>
                    </a:cubicBezTo>
                    <a:cubicBezTo>
                      <a:pt x="250586" y="60751"/>
                      <a:pt x="260214" y="64551"/>
                      <a:pt x="269052" y="69818"/>
                    </a:cubicBezTo>
                    <a:cubicBezTo>
                      <a:pt x="277853" y="74219"/>
                      <a:pt x="285399" y="80772"/>
                      <a:pt x="291006" y="88868"/>
                    </a:cubicBezTo>
                    <a:cubicBezTo>
                      <a:pt x="294693" y="94802"/>
                      <a:pt x="295853" y="101975"/>
                      <a:pt x="294237" y="108775"/>
                    </a:cubicBezTo>
                    <a:cubicBezTo>
                      <a:pt x="292004" y="116243"/>
                      <a:pt x="287879" y="123006"/>
                      <a:pt x="282262" y="128397"/>
                    </a:cubicBezTo>
                    <a:cubicBezTo>
                      <a:pt x="275363" y="135484"/>
                      <a:pt x="267646" y="141722"/>
                      <a:pt x="259263" y="146971"/>
                    </a:cubicBezTo>
                    <a:lnTo>
                      <a:pt x="291576" y="166021"/>
                    </a:lnTo>
                    <a:lnTo>
                      <a:pt x="273994" y="176213"/>
                    </a:lnTo>
                    <a:lnTo>
                      <a:pt x="241396" y="157163"/>
                    </a:lnTo>
                    <a:cubicBezTo>
                      <a:pt x="225857" y="164802"/>
                      <a:pt x="209635" y="170926"/>
                      <a:pt x="192927" y="175450"/>
                    </a:cubicBezTo>
                    <a:cubicBezTo>
                      <a:pt x="175421" y="180365"/>
                      <a:pt x="157516" y="183747"/>
                      <a:pt x="139421" y="185547"/>
                    </a:cubicBezTo>
                    <a:lnTo>
                      <a:pt x="122409" y="154876"/>
                    </a:lnTo>
                    <a:cubicBezTo>
                      <a:pt x="127180" y="154800"/>
                      <a:pt x="131932" y="154448"/>
                      <a:pt x="136664" y="153829"/>
                    </a:cubicBezTo>
                    <a:cubicBezTo>
                      <a:pt x="143032" y="153067"/>
                      <a:pt x="150160" y="151829"/>
                      <a:pt x="157953" y="150114"/>
                    </a:cubicBezTo>
                    <a:cubicBezTo>
                      <a:pt x="165746" y="148400"/>
                      <a:pt x="174014" y="146304"/>
                      <a:pt x="182758" y="143828"/>
                    </a:cubicBezTo>
                    <a:cubicBezTo>
                      <a:pt x="191254" y="141275"/>
                      <a:pt x="199542" y="138093"/>
                      <a:pt x="207563" y="134303"/>
                    </a:cubicBezTo>
                    <a:lnTo>
                      <a:pt x="156907" y="105061"/>
                    </a:lnTo>
                    <a:lnTo>
                      <a:pt x="150255" y="107442"/>
                    </a:lnTo>
                    <a:lnTo>
                      <a:pt x="143317" y="109538"/>
                    </a:lnTo>
                    <a:cubicBezTo>
                      <a:pt x="130677" y="113729"/>
                      <a:pt x="118987" y="116967"/>
                      <a:pt x="108438" y="119063"/>
                    </a:cubicBezTo>
                    <a:cubicBezTo>
                      <a:pt x="98640" y="121339"/>
                      <a:pt x="88651" y="122672"/>
                      <a:pt x="78596" y="123063"/>
                    </a:cubicBezTo>
                    <a:cubicBezTo>
                      <a:pt x="69748" y="123425"/>
                      <a:pt x="60900" y="122587"/>
                      <a:pt x="52271" y="120587"/>
                    </a:cubicBezTo>
                    <a:cubicBezTo>
                      <a:pt x="43736" y="118643"/>
                      <a:pt x="35535" y="115434"/>
                      <a:pt x="27941" y="111062"/>
                    </a:cubicBezTo>
                    <a:cubicBezTo>
                      <a:pt x="19616" y="106651"/>
                      <a:pt x="12374" y="100432"/>
                      <a:pt x="6748" y="92869"/>
                    </a:cubicBezTo>
                    <a:cubicBezTo>
                      <a:pt x="2690" y="87163"/>
                      <a:pt x="675" y="80248"/>
                      <a:pt x="1045" y="73247"/>
                    </a:cubicBezTo>
                    <a:cubicBezTo>
                      <a:pt x="1815" y="65961"/>
                      <a:pt x="4723" y="59065"/>
                      <a:pt x="9409" y="53435"/>
                    </a:cubicBezTo>
                    <a:cubicBezTo>
                      <a:pt x="15254" y="46053"/>
                      <a:pt x="22210" y="39624"/>
                      <a:pt x="30032" y="34385"/>
                    </a:cubicBezTo>
                    <a:lnTo>
                      <a:pt x="0" y="17050"/>
                    </a:lnTo>
                    <a:lnTo>
                      <a:pt x="17677" y="6858"/>
                    </a:lnTo>
                    <a:lnTo>
                      <a:pt x="47329" y="24003"/>
                    </a:lnTo>
                    <a:cubicBezTo>
                      <a:pt x="61242" y="17050"/>
                      <a:pt x="75869" y="11659"/>
                      <a:pt x="90951" y="7906"/>
                    </a:cubicBezTo>
                    <a:cubicBezTo>
                      <a:pt x="105292" y="4286"/>
                      <a:pt x="119871" y="1638"/>
                      <a:pt x="134574" y="0"/>
                    </a:cubicBezTo>
                    <a:close/>
                    <a:moveTo>
                      <a:pt x="63200" y="83249"/>
                    </a:moveTo>
                    <a:cubicBezTo>
                      <a:pt x="69862" y="87125"/>
                      <a:pt x="77579" y="88792"/>
                      <a:pt x="85249" y="88011"/>
                    </a:cubicBezTo>
                    <a:cubicBezTo>
                      <a:pt x="95532" y="86830"/>
                      <a:pt x="105663" y="84563"/>
                      <a:pt x="115471" y="81248"/>
                    </a:cubicBezTo>
                    <a:lnTo>
                      <a:pt x="67952" y="53721"/>
                    </a:lnTo>
                    <a:cubicBezTo>
                      <a:pt x="50180" y="65151"/>
                      <a:pt x="48849" y="74962"/>
                      <a:pt x="63200" y="83249"/>
                    </a:cubicBezTo>
                    <a:close/>
                    <a:moveTo>
                      <a:pt x="229992" y="97250"/>
                    </a:moveTo>
                    <a:cubicBezTo>
                      <a:pt x="222759" y="93231"/>
                      <a:pt x="214405" y="91726"/>
                      <a:pt x="206232" y="92964"/>
                    </a:cubicBezTo>
                    <a:cubicBezTo>
                      <a:pt x="194980" y="94421"/>
                      <a:pt x="183879" y="96879"/>
                      <a:pt x="173064" y="100298"/>
                    </a:cubicBezTo>
                    <a:lnTo>
                      <a:pt x="220583" y="127635"/>
                    </a:lnTo>
                    <a:cubicBezTo>
                      <a:pt x="240541" y="115253"/>
                      <a:pt x="243677" y="105127"/>
                      <a:pt x="229992" y="97250"/>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6" name="Google Shape;1420;p27"/>
            <p:cNvGrpSpPr/>
            <p:nvPr/>
          </p:nvGrpSpPr>
          <p:grpSpPr>
            <a:xfrm>
              <a:off x="3799020" y="4220685"/>
              <a:ext cx="883852" cy="621125"/>
              <a:chOff x="5608645" y="4962810"/>
              <a:chExt cx="883852" cy="621125"/>
            </a:xfrm>
          </p:grpSpPr>
          <p:sp>
            <p:nvSpPr>
              <p:cNvPr id="286" name="Google Shape;1421;p27"/>
              <p:cNvSpPr/>
              <p:nvPr/>
            </p:nvSpPr>
            <p:spPr>
              <a:xfrm>
                <a:off x="5608645" y="5072443"/>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2"/>
                      <a:pt x="197857" y="0"/>
                      <a:pt x="441926" y="0"/>
                    </a:cubicBezTo>
                    <a:cubicBezTo>
                      <a:pt x="685995" y="0"/>
                      <a:pt x="883852" y="114502"/>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7" name="Google Shape;1422;p27"/>
              <p:cNvSpPr/>
              <p:nvPr/>
            </p:nvSpPr>
            <p:spPr>
              <a:xfrm>
                <a:off x="5608835" y="5215508"/>
                <a:ext cx="87244" cy="116490"/>
              </a:xfrm>
              <a:custGeom>
                <a:avLst/>
                <a:gdLst/>
                <a:ahLst/>
                <a:cxnLst/>
                <a:rect l="l" t="t" r="r" b="b"/>
                <a:pathLst>
                  <a:path w="87244" h="116490" extrusionOk="0">
                    <a:moveTo>
                      <a:pt x="0" y="116491"/>
                    </a:moveTo>
                    <a:lnTo>
                      <a:pt x="0" y="0"/>
                    </a:lnTo>
                    <a:lnTo>
                      <a:pt x="87245" y="77914"/>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8" name="Google Shape;1423;p27"/>
              <p:cNvSpPr/>
              <p:nvPr/>
            </p:nvSpPr>
            <p:spPr>
              <a:xfrm>
                <a:off x="6425971" y="5218557"/>
                <a:ext cx="66526" cy="157067"/>
              </a:xfrm>
              <a:custGeom>
                <a:avLst/>
                <a:gdLst/>
                <a:ahLst/>
                <a:cxnLst/>
                <a:rect l="l" t="t" r="r" b="b"/>
                <a:pathLst>
                  <a:path w="66526" h="157067" extrusionOk="0">
                    <a:moveTo>
                      <a:pt x="66527" y="0"/>
                    </a:moveTo>
                    <a:lnTo>
                      <a:pt x="66527" y="109633"/>
                    </a:lnTo>
                    <a:lnTo>
                      <a:pt x="21859" y="157067"/>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9" name="Google Shape;1424;p27"/>
              <p:cNvSpPr/>
              <p:nvPr/>
            </p:nvSpPr>
            <p:spPr>
              <a:xfrm>
                <a:off x="5608645" y="4962810"/>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0" name="Google Shape;1425;p27"/>
              <p:cNvSpPr/>
              <p:nvPr/>
            </p:nvSpPr>
            <p:spPr>
              <a:xfrm>
                <a:off x="5734818" y="5032438"/>
                <a:ext cx="632517" cy="366093"/>
              </a:xfrm>
              <a:custGeom>
                <a:avLst/>
                <a:gdLst/>
                <a:ahLst/>
                <a:cxnLst/>
                <a:rect l="l" t="t" r="r" b="b"/>
                <a:pathLst>
                  <a:path w="632517" h="366093" extrusionOk="0">
                    <a:moveTo>
                      <a:pt x="632040" y="194024"/>
                    </a:moveTo>
                    <a:cubicBezTo>
                      <a:pt x="627573" y="237077"/>
                      <a:pt x="596971" y="279749"/>
                      <a:pt x="539948" y="312515"/>
                    </a:cubicBezTo>
                    <a:cubicBezTo>
                      <a:pt x="416399" y="383953"/>
                      <a:pt x="216154" y="383953"/>
                      <a:pt x="92510" y="312515"/>
                    </a:cubicBezTo>
                    <a:cubicBezTo>
                      <a:pt x="35487" y="279559"/>
                      <a:pt x="4980" y="237077"/>
                      <a:pt x="608" y="194024"/>
                    </a:cubicBezTo>
                    <a:cubicBezTo>
                      <a:pt x="-4809" y="143637"/>
                      <a:pt x="25983" y="92107"/>
                      <a:pt x="92510" y="53721"/>
                    </a:cubicBezTo>
                    <a:cubicBezTo>
                      <a:pt x="216059" y="-17907"/>
                      <a:pt x="416399" y="-17907"/>
                      <a:pt x="539948" y="53721"/>
                    </a:cubicBezTo>
                    <a:cubicBezTo>
                      <a:pt x="606094" y="92012"/>
                      <a:pt x="636792" y="143637"/>
                      <a:pt x="632040" y="19402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1" name="Google Shape;1426;p27"/>
              <p:cNvSpPr/>
              <p:nvPr/>
            </p:nvSpPr>
            <p:spPr>
              <a:xfrm>
                <a:off x="5735426" y="5054346"/>
                <a:ext cx="631431" cy="344185"/>
              </a:xfrm>
              <a:custGeom>
                <a:avLst/>
                <a:gdLst/>
                <a:ahLst/>
                <a:cxnLst/>
                <a:rect l="l" t="t" r="r" b="b"/>
                <a:pathLst>
                  <a:path w="631431" h="344185" extrusionOk="0">
                    <a:moveTo>
                      <a:pt x="631432" y="172117"/>
                    </a:moveTo>
                    <a:cubicBezTo>
                      <a:pt x="626965" y="215170"/>
                      <a:pt x="596363" y="257842"/>
                      <a:pt x="539340" y="290608"/>
                    </a:cubicBezTo>
                    <a:cubicBezTo>
                      <a:pt x="415791" y="362045"/>
                      <a:pt x="215546" y="362045"/>
                      <a:pt x="91902" y="290608"/>
                    </a:cubicBezTo>
                    <a:cubicBezTo>
                      <a:pt x="34879" y="257651"/>
                      <a:pt x="4372" y="215170"/>
                      <a:pt x="0" y="172117"/>
                    </a:cubicBezTo>
                    <a:cubicBezTo>
                      <a:pt x="4372" y="129064"/>
                      <a:pt x="34974" y="86392"/>
                      <a:pt x="91902" y="53721"/>
                    </a:cubicBezTo>
                    <a:cubicBezTo>
                      <a:pt x="215451" y="-17907"/>
                      <a:pt x="415791" y="-17907"/>
                      <a:pt x="539340" y="53721"/>
                    </a:cubicBezTo>
                    <a:cubicBezTo>
                      <a:pt x="595887" y="86677"/>
                      <a:pt x="626490" y="129064"/>
                      <a:pt x="631432" y="172117"/>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2" name="Google Shape;1427;p27"/>
              <p:cNvSpPr/>
              <p:nvPr/>
            </p:nvSpPr>
            <p:spPr>
              <a:xfrm>
                <a:off x="5896325" y="5137308"/>
                <a:ext cx="295037" cy="184784"/>
              </a:xfrm>
              <a:custGeom>
                <a:avLst/>
                <a:gdLst/>
                <a:ahLst/>
                <a:cxnLst/>
                <a:rect l="l" t="t" r="r" b="b"/>
                <a:pathLst>
                  <a:path w="295037" h="184784" extrusionOk="0">
                    <a:moveTo>
                      <a:pt x="149590" y="29242"/>
                    </a:moveTo>
                    <a:cubicBezTo>
                      <a:pt x="145702" y="29232"/>
                      <a:pt x="141825" y="29556"/>
                      <a:pt x="137995" y="30194"/>
                    </a:cubicBezTo>
                    <a:cubicBezTo>
                      <a:pt x="132863" y="30956"/>
                      <a:pt x="126971" y="32004"/>
                      <a:pt x="120603" y="33338"/>
                    </a:cubicBezTo>
                    <a:cubicBezTo>
                      <a:pt x="114235" y="34671"/>
                      <a:pt x="107393" y="36481"/>
                      <a:pt x="100455" y="38576"/>
                    </a:cubicBezTo>
                    <a:cubicBezTo>
                      <a:pt x="93660" y="40595"/>
                      <a:pt x="87017" y="43110"/>
                      <a:pt x="80592" y="46101"/>
                    </a:cubicBezTo>
                    <a:lnTo>
                      <a:pt x="131437" y="75533"/>
                    </a:lnTo>
                    <a:lnTo>
                      <a:pt x="140941" y="72295"/>
                    </a:lnTo>
                    <a:cubicBezTo>
                      <a:pt x="153866" y="68008"/>
                      <a:pt x="166031" y="64294"/>
                      <a:pt x="177531" y="61341"/>
                    </a:cubicBezTo>
                    <a:cubicBezTo>
                      <a:pt x="188279" y="58398"/>
                      <a:pt x="199294" y="56579"/>
                      <a:pt x="210414" y="55912"/>
                    </a:cubicBezTo>
                    <a:cubicBezTo>
                      <a:pt x="220535" y="55226"/>
                      <a:pt x="230695" y="55893"/>
                      <a:pt x="240636" y="57912"/>
                    </a:cubicBezTo>
                    <a:cubicBezTo>
                      <a:pt x="250691" y="60122"/>
                      <a:pt x="260318" y="63951"/>
                      <a:pt x="269147" y="69247"/>
                    </a:cubicBezTo>
                    <a:cubicBezTo>
                      <a:pt x="277948" y="73647"/>
                      <a:pt x="285503" y="80200"/>
                      <a:pt x="291101" y="88297"/>
                    </a:cubicBezTo>
                    <a:cubicBezTo>
                      <a:pt x="294779" y="94240"/>
                      <a:pt x="295938" y="101403"/>
                      <a:pt x="294332" y="108204"/>
                    </a:cubicBezTo>
                    <a:cubicBezTo>
                      <a:pt x="292118" y="115681"/>
                      <a:pt x="287993" y="122444"/>
                      <a:pt x="282357" y="127825"/>
                    </a:cubicBezTo>
                    <a:cubicBezTo>
                      <a:pt x="275382" y="134855"/>
                      <a:pt x="267598" y="141027"/>
                      <a:pt x="259168" y="146209"/>
                    </a:cubicBezTo>
                    <a:lnTo>
                      <a:pt x="291481" y="165259"/>
                    </a:lnTo>
                    <a:lnTo>
                      <a:pt x="273899" y="175450"/>
                    </a:lnTo>
                    <a:lnTo>
                      <a:pt x="241301" y="156400"/>
                    </a:lnTo>
                    <a:cubicBezTo>
                      <a:pt x="225772" y="164068"/>
                      <a:pt x="209539" y="170231"/>
                      <a:pt x="192832" y="174784"/>
                    </a:cubicBezTo>
                    <a:cubicBezTo>
                      <a:pt x="175307" y="179622"/>
                      <a:pt x="157411" y="182966"/>
                      <a:pt x="139325" y="184785"/>
                    </a:cubicBezTo>
                    <a:lnTo>
                      <a:pt x="122314" y="154210"/>
                    </a:lnTo>
                    <a:cubicBezTo>
                      <a:pt x="127085" y="154086"/>
                      <a:pt x="131846" y="153705"/>
                      <a:pt x="136569" y="153067"/>
                    </a:cubicBezTo>
                    <a:cubicBezTo>
                      <a:pt x="143726" y="152257"/>
                      <a:pt x="150834" y="151047"/>
                      <a:pt x="157858" y="149447"/>
                    </a:cubicBezTo>
                    <a:cubicBezTo>
                      <a:pt x="165651" y="147733"/>
                      <a:pt x="174014" y="145637"/>
                      <a:pt x="182663" y="143065"/>
                    </a:cubicBezTo>
                    <a:cubicBezTo>
                      <a:pt x="191159" y="140513"/>
                      <a:pt x="199446" y="137331"/>
                      <a:pt x="207468" y="133540"/>
                    </a:cubicBezTo>
                    <a:lnTo>
                      <a:pt x="156907" y="104584"/>
                    </a:lnTo>
                    <a:lnTo>
                      <a:pt x="150255" y="106871"/>
                    </a:lnTo>
                    <a:lnTo>
                      <a:pt x="143412" y="108966"/>
                    </a:lnTo>
                    <a:cubicBezTo>
                      <a:pt x="130677" y="113157"/>
                      <a:pt x="118987" y="116491"/>
                      <a:pt x="108438" y="118491"/>
                    </a:cubicBezTo>
                    <a:cubicBezTo>
                      <a:pt x="98640" y="120767"/>
                      <a:pt x="88651" y="122111"/>
                      <a:pt x="78596" y="122491"/>
                    </a:cubicBezTo>
                    <a:cubicBezTo>
                      <a:pt x="69805" y="122968"/>
                      <a:pt x="60986" y="122291"/>
                      <a:pt x="52366" y="120491"/>
                    </a:cubicBezTo>
                    <a:cubicBezTo>
                      <a:pt x="43793" y="118567"/>
                      <a:pt x="35563" y="115357"/>
                      <a:pt x="27941" y="110966"/>
                    </a:cubicBezTo>
                    <a:cubicBezTo>
                      <a:pt x="19597" y="106585"/>
                      <a:pt x="12355" y="100365"/>
                      <a:pt x="6748" y="92773"/>
                    </a:cubicBezTo>
                    <a:cubicBezTo>
                      <a:pt x="2670" y="87078"/>
                      <a:pt x="656" y="80153"/>
                      <a:pt x="1045" y="73152"/>
                    </a:cubicBezTo>
                    <a:cubicBezTo>
                      <a:pt x="1825" y="65865"/>
                      <a:pt x="4733" y="58979"/>
                      <a:pt x="9409" y="53340"/>
                    </a:cubicBezTo>
                    <a:cubicBezTo>
                      <a:pt x="15254" y="45958"/>
                      <a:pt x="22210" y="39529"/>
                      <a:pt x="30032" y="34290"/>
                    </a:cubicBezTo>
                    <a:lnTo>
                      <a:pt x="0" y="16954"/>
                    </a:lnTo>
                    <a:lnTo>
                      <a:pt x="17677" y="6763"/>
                    </a:lnTo>
                    <a:lnTo>
                      <a:pt x="47329" y="23908"/>
                    </a:lnTo>
                    <a:cubicBezTo>
                      <a:pt x="61242" y="16993"/>
                      <a:pt x="75869" y="11621"/>
                      <a:pt x="90951" y="7906"/>
                    </a:cubicBezTo>
                    <a:cubicBezTo>
                      <a:pt x="105283" y="4239"/>
                      <a:pt x="119862" y="1591"/>
                      <a:pt x="134574" y="0"/>
                    </a:cubicBezTo>
                    <a:close/>
                    <a:moveTo>
                      <a:pt x="63295" y="82391"/>
                    </a:moveTo>
                    <a:cubicBezTo>
                      <a:pt x="69976" y="86230"/>
                      <a:pt x="77684" y="87897"/>
                      <a:pt x="85344" y="87154"/>
                    </a:cubicBezTo>
                    <a:cubicBezTo>
                      <a:pt x="95627" y="85935"/>
                      <a:pt x="105758" y="83629"/>
                      <a:pt x="115566" y="80296"/>
                    </a:cubicBezTo>
                    <a:lnTo>
                      <a:pt x="68047" y="52769"/>
                    </a:lnTo>
                    <a:cubicBezTo>
                      <a:pt x="50560" y="64484"/>
                      <a:pt x="48944" y="74390"/>
                      <a:pt x="63295" y="82391"/>
                    </a:cubicBezTo>
                    <a:close/>
                    <a:moveTo>
                      <a:pt x="230087" y="96298"/>
                    </a:moveTo>
                    <a:cubicBezTo>
                      <a:pt x="222826" y="92364"/>
                      <a:pt x="214500" y="90859"/>
                      <a:pt x="206327" y="92012"/>
                    </a:cubicBezTo>
                    <a:cubicBezTo>
                      <a:pt x="195084" y="93516"/>
                      <a:pt x="183993" y="95974"/>
                      <a:pt x="173159" y="99346"/>
                    </a:cubicBezTo>
                    <a:lnTo>
                      <a:pt x="220678" y="126682"/>
                    </a:lnTo>
                    <a:cubicBezTo>
                      <a:pt x="240541" y="114681"/>
                      <a:pt x="243867" y="104489"/>
                      <a:pt x="230087" y="96583"/>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3" name="Google Shape;1428;p27"/>
              <p:cNvSpPr/>
              <p:nvPr/>
            </p:nvSpPr>
            <p:spPr>
              <a:xfrm>
                <a:off x="6018639" y="5274373"/>
                <a:ext cx="19007" cy="25431"/>
              </a:xfrm>
              <a:custGeom>
                <a:avLst/>
                <a:gdLst/>
                <a:ahLst/>
                <a:cxnLst/>
                <a:rect l="l" t="t" r="r" b="b"/>
                <a:pathLst>
                  <a:path w="19007" h="25431" extrusionOk="0">
                    <a:moveTo>
                      <a:pt x="0" y="17145"/>
                    </a:moveTo>
                    <a:cubicBezTo>
                      <a:pt x="0" y="15907"/>
                      <a:pt x="0" y="0"/>
                      <a:pt x="0" y="0"/>
                    </a:cubicBezTo>
                    <a:lnTo>
                      <a:pt x="19008" y="12478"/>
                    </a:lnTo>
                    <a:lnTo>
                      <a:pt x="10644" y="25432"/>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4" name="Google Shape;1429;p27"/>
              <p:cNvSpPr/>
              <p:nvPr/>
            </p:nvSpPr>
            <p:spPr>
              <a:xfrm>
                <a:off x="6145799" y="5285232"/>
                <a:ext cx="42006" cy="19716"/>
              </a:xfrm>
              <a:custGeom>
                <a:avLst/>
                <a:gdLst/>
                <a:ahLst/>
                <a:cxnLst/>
                <a:rect l="l" t="t" r="r" b="b"/>
                <a:pathLst>
                  <a:path w="42006" h="19716" extrusionOk="0">
                    <a:moveTo>
                      <a:pt x="42007" y="17145"/>
                    </a:moveTo>
                    <a:lnTo>
                      <a:pt x="42007" y="0"/>
                    </a:lnTo>
                    <a:lnTo>
                      <a:pt x="0" y="3238"/>
                    </a:lnTo>
                    <a:lnTo>
                      <a:pt x="24140" y="19717"/>
                    </a:lnTo>
                    <a:lnTo>
                      <a:pt x="42007"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5" name="Google Shape;1430;p27"/>
              <p:cNvSpPr/>
              <p:nvPr/>
            </p:nvSpPr>
            <p:spPr>
              <a:xfrm>
                <a:off x="6159865" y="5221985"/>
                <a:ext cx="31552" cy="17335"/>
              </a:xfrm>
              <a:custGeom>
                <a:avLst/>
                <a:gdLst/>
                <a:ahLst/>
                <a:cxnLst/>
                <a:rect l="l" t="t" r="r" b="b"/>
                <a:pathLst>
                  <a:path w="31552" h="17335" extrusionOk="0">
                    <a:moveTo>
                      <a:pt x="31552" y="17336"/>
                    </a:moveTo>
                    <a:lnTo>
                      <a:pt x="31552" y="0"/>
                    </a:lnTo>
                    <a:lnTo>
                      <a:pt x="0" y="11430"/>
                    </a:lnTo>
                    <a:lnTo>
                      <a:pt x="31552" y="17336"/>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6" name="Google Shape;1431;p27"/>
              <p:cNvSpPr/>
              <p:nvPr/>
            </p:nvSpPr>
            <p:spPr>
              <a:xfrm>
                <a:off x="6061026" y="5228653"/>
                <a:ext cx="47423" cy="33147"/>
              </a:xfrm>
              <a:custGeom>
                <a:avLst/>
                <a:gdLst/>
                <a:ahLst/>
                <a:cxnLst/>
                <a:rect l="l" t="t" r="r" b="b"/>
                <a:pathLst>
                  <a:path w="47423" h="33147" extrusionOk="0">
                    <a:moveTo>
                      <a:pt x="0" y="10096"/>
                    </a:moveTo>
                    <a:lnTo>
                      <a:pt x="10549" y="0"/>
                    </a:lnTo>
                    <a:lnTo>
                      <a:pt x="47424" y="25622"/>
                    </a:lnTo>
                    <a:lnTo>
                      <a:pt x="45143" y="33147"/>
                    </a:lnTo>
                    <a:cubicBezTo>
                      <a:pt x="45143" y="33147"/>
                      <a:pt x="17582" y="21431"/>
                      <a:pt x="16632" y="20764"/>
                    </a:cubicBezTo>
                    <a:cubicBezTo>
                      <a:pt x="15681" y="20098"/>
                      <a:pt x="0" y="10096"/>
                      <a:pt x="0" y="10096"/>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7" name="Google Shape;1432;p27"/>
              <p:cNvSpPr/>
              <p:nvPr/>
            </p:nvSpPr>
            <p:spPr>
              <a:xfrm>
                <a:off x="5964467" y="5173217"/>
                <a:ext cx="59018" cy="38957"/>
              </a:xfrm>
              <a:custGeom>
                <a:avLst/>
                <a:gdLst/>
                <a:ahLst/>
                <a:cxnLst/>
                <a:rect l="l" t="t" r="r" b="b"/>
                <a:pathLst>
                  <a:path w="59018" h="38957" extrusionOk="0">
                    <a:moveTo>
                      <a:pt x="0" y="11144"/>
                    </a:moveTo>
                    <a:lnTo>
                      <a:pt x="48944" y="38957"/>
                    </a:lnTo>
                    <a:lnTo>
                      <a:pt x="59018" y="31623"/>
                    </a:lnTo>
                    <a:cubicBezTo>
                      <a:pt x="59018" y="31623"/>
                      <a:pt x="52841" y="24575"/>
                      <a:pt x="52366" y="23908"/>
                    </a:cubicBezTo>
                    <a:cubicBezTo>
                      <a:pt x="47975" y="18898"/>
                      <a:pt x="42853" y="14592"/>
                      <a:pt x="37160" y="11144"/>
                    </a:cubicBezTo>
                    <a:cubicBezTo>
                      <a:pt x="33453" y="10382"/>
                      <a:pt x="10264" y="0"/>
                      <a:pt x="10264"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8" name="Google Shape;1433;p27"/>
              <p:cNvSpPr/>
              <p:nvPr/>
            </p:nvSpPr>
            <p:spPr>
              <a:xfrm>
                <a:off x="6018639" y="5142071"/>
                <a:ext cx="27275" cy="24479"/>
              </a:xfrm>
              <a:custGeom>
                <a:avLst/>
                <a:gdLst/>
                <a:ahLst/>
                <a:cxnLst/>
                <a:rect l="l" t="t" r="r" b="b"/>
                <a:pathLst>
                  <a:path w="27275" h="24479" extrusionOk="0">
                    <a:moveTo>
                      <a:pt x="27276" y="24479"/>
                    </a:moveTo>
                    <a:lnTo>
                      <a:pt x="27276" y="7334"/>
                    </a:lnTo>
                    <a:lnTo>
                      <a:pt x="4847" y="0"/>
                    </a:lnTo>
                    <a:lnTo>
                      <a:pt x="0" y="13525"/>
                    </a:lnTo>
                    <a:lnTo>
                      <a:pt x="1140" y="19621"/>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9" name="Google Shape;1434;p27"/>
              <p:cNvSpPr/>
              <p:nvPr/>
            </p:nvSpPr>
            <p:spPr>
              <a:xfrm>
                <a:off x="5896420" y="5137023"/>
                <a:ext cx="26135" cy="19430"/>
              </a:xfrm>
              <a:custGeom>
                <a:avLst/>
                <a:gdLst/>
                <a:ahLst/>
                <a:cxnLst/>
                <a:rect l="l" t="t" r="r" b="b"/>
                <a:pathLst>
                  <a:path w="26135" h="19430" extrusionOk="0">
                    <a:moveTo>
                      <a:pt x="0" y="17145"/>
                    </a:moveTo>
                    <a:lnTo>
                      <a:pt x="0" y="0"/>
                    </a:lnTo>
                    <a:lnTo>
                      <a:pt x="26135"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0" name="Google Shape;1435;p27"/>
              <p:cNvSpPr/>
              <p:nvPr/>
            </p:nvSpPr>
            <p:spPr>
              <a:xfrm>
                <a:off x="5897465" y="5194553"/>
                <a:ext cx="29841" cy="29908"/>
              </a:xfrm>
              <a:custGeom>
                <a:avLst/>
                <a:gdLst/>
                <a:ahLst/>
                <a:cxnLst/>
                <a:rect l="l" t="t" r="r" b="b"/>
                <a:pathLst>
                  <a:path w="29841" h="29908" extrusionOk="0">
                    <a:moveTo>
                      <a:pt x="0" y="17907"/>
                    </a:moveTo>
                    <a:lnTo>
                      <a:pt x="0" y="0"/>
                    </a:lnTo>
                    <a:lnTo>
                      <a:pt x="29842" y="0"/>
                    </a:lnTo>
                    <a:lnTo>
                      <a:pt x="22714" y="15621"/>
                    </a:lnTo>
                    <a:lnTo>
                      <a:pt x="9694" y="2990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1" name="Google Shape;1436;p27"/>
              <p:cNvSpPr/>
              <p:nvPr/>
            </p:nvSpPr>
            <p:spPr>
              <a:xfrm>
                <a:off x="5896325" y="5119687"/>
                <a:ext cx="295043" cy="185547"/>
              </a:xfrm>
              <a:custGeom>
                <a:avLst/>
                <a:gdLst/>
                <a:ahLst/>
                <a:cxnLst/>
                <a:rect l="l" t="t" r="r" b="b"/>
                <a:pathLst>
                  <a:path w="295043" h="185547" extrusionOk="0">
                    <a:moveTo>
                      <a:pt x="149590" y="29718"/>
                    </a:moveTo>
                    <a:cubicBezTo>
                      <a:pt x="145702" y="29708"/>
                      <a:pt x="141825" y="30032"/>
                      <a:pt x="137995" y="30671"/>
                    </a:cubicBezTo>
                    <a:cubicBezTo>
                      <a:pt x="132863" y="31432"/>
                      <a:pt x="126971" y="32480"/>
                      <a:pt x="120603" y="33814"/>
                    </a:cubicBezTo>
                    <a:cubicBezTo>
                      <a:pt x="114235" y="35147"/>
                      <a:pt x="107393" y="36862"/>
                      <a:pt x="100455" y="38957"/>
                    </a:cubicBezTo>
                    <a:cubicBezTo>
                      <a:pt x="93660" y="41005"/>
                      <a:pt x="87017" y="43558"/>
                      <a:pt x="80592" y="46577"/>
                    </a:cubicBezTo>
                    <a:lnTo>
                      <a:pt x="131437" y="75914"/>
                    </a:lnTo>
                    <a:lnTo>
                      <a:pt x="140941" y="72771"/>
                    </a:lnTo>
                    <a:cubicBezTo>
                      <a:pt x="153866" y="68389"/>
                      <a:pt x="166031" y="64770"/>
                      <a:pt x="177531" y="61722"/>
                    </a:cubicBezTo>
                    <a:cubicBezTo>
                      <a:pt x="188298" y="58874"/>
                      <a:pt x="199304" y="57055"/>
                      <a:pt x="210414" y="56293"/>
                    </a:cubicBezTo>
                    <a:cubicBezTo>
                      <a:pt x="220535" y="55683"/>
                      <a:pt x="230695" y="56388"/>
                      <a:pt x="240636" y="58388"/>
                    </a:cubicBezTo>
                    <a:cubicBezTo>
                      <a:pt x="250672" y="60598"/>
                      <a:pt x="260299" y="64398"/>
                      <a:pt x="269147" y="69628"/>
                    </a:cubicBezTo>
                    <a:cubicBezTo>
                      <a:pt x="277948" y="74028"/>
                      <a:pt x="285494" y="80581"/>
                      <a:pt x="291101" y="88678"/>
                    </a:cubicBezTo>
                    <a:cubicBezTo>
                      <a:pt x="294788" y="94612"/>
                      <a:pt x="295948" y="101784"/>
                      <a:pt x="294332" y="108585"/>
                    </a:cubicBezTo>
                    <a:cubicBezTo>
                      <a:pt x="292156" y="116186"/>
                      <a:pt x="288031" y="123082"/>
                      <a:pt x="282357" y="128588"/>
                    </a:cubicBezTo>
                    <a:cubicBezTo>
                      <a:pt x="275410" y="135617"/>
                      <a:pt x="267617" y="141761"/>
                      <a:pt x="259168" y="146876"/>
                    </a:cubicBezTo>
                    <a:lnTo>
                      <a:pt x="291481" y="165926"/>
                    </a:lnTo>
                    <a:lnTo>
                      <a:pt x="273899" y="176213"/>
                    </a:lnTo>
                    <a:lnTo>
                      <a:pt x="241301" y="157163"/>
                    </a:lnTo>
                    <a:cubicBezTo>
                      <a:pt x="225762" y="164802"/>
                      <a:pt x="209539" y="170926"/>
                      <a:pt x="192832" y="175451"/>
                    </a:cubicBezTo>
                    <a:cubicBezTo>
                      <a:pt x="175326" y="180365"/>
                      <a:pt x="157421" y="183747"/>
                      <a:pt x="139325" y="185547"/>
                    </a:cubicBezTo>
                    <a:lnTo>
                      <a:pt x="122314" y="154972"/>
                    </a:lnTo>
                    <a:cubicBezTo>
                      <a:pt x="127085" y="154848"/>
                      <a:pt x="131846" y="154467"/>
                      <a:pt x="136569" y="153829"/>
                    </a:cubicBezTo>
                    <a:cubicBezTo>
                      <a:pt x="142937" y="153067"/>
                      <a:pt x="150065" y="151924"/>
                      <a:pt x="157858" y="150209"/>
                    </a:cubicBezTo>
                    <a:cubicBezTo>
                      <a:pt x="165651" y="148495"/>
                      <a:pt x="174014" y="146304"/>
                      <a:pt x="182663" y="143828"/>
                    </a:cubicBezTo>
                    <a:cubicBezTo>
                      <a:pt x="191169" y="141313"/>
                      <a:pt x="199465" y="138132"/>
                      <a:pt x="207468" y="134303"/>
                    </a:cubicBezTo>
                    <a:lnTo>
                      <a:pt x="156907" y="105061"/>
                    </a:lnTo>
                    <a:lnTo>
                      <a:pt x="150255" y="107347"/>
                    </a:lnTo>
                    <a:lnTo>
                      <a:pt x="143412" y="109442"/>
                    </a:lnTo>
                    <a:cubicBezTo>
                      <a:pt x="130677" y="113633"/>
                      <a:pt x="118987" y="116872"/>
                      <a:pt x="108438" y="118967"/>
                    </a:cubicBezTo>
                    <a:cubicBezTo>
                      <a:pt x="98640" y="121244"/>
                      <a:pt x="88651" y="122587"/>
                      <a:pt x="78596" y="122968"/>
                    </a:cubicBezTo>
                    <a:cubicBezTo>
                      <a:pt x="69786" y="123320"/>
                      <a:pt x="60967" y="122520"/>
                      <a:pt x="52366" y="120587"/>
                    </a:cubicBezTo>
                    <a:cubicBezTo>
                      <a:pt x="43803" y="118615"/>
                      <a:pt x="35582" y="115405"/>
                      <a:pt x="27941" y="111062"/>
                    </a:cubicBezTo>
                    <a:cubicBezTo>
                      <a:pt x="19597" y="106680"/>
                      <a:pt x="12355" y="100460"/>
                      <a:pt x="6748" y="92869"/>
                    </a:cubicBezTo>
                    <a:cubicBezTo>
                      <a:pt x="2689" y="87163"/>
                      <a:pt x="675" y="80248"/>
                      <a:pt x="1045" y="73247"/>
                    </a:cubicBezTo>
                    <a:cubicBezTo>
                      <a:pt x="1815" y="65961"/>
                      <a:pt x="4723" y="59064"/>
                      <a:pt x="9409" y="53435"/>
                    </a:cubicBezTo>
                    <a:cubicBezTo>
                      <a:pt x="15254" y="46053"/>
                      <a:pt x="22210" y="39624"/>
                      <a:pt x="30032" y="34385"/>
                    </a:cubicBezTo>
                    <a:lnTo>
                      <a:pt x="0" y="17050"/>
                    </a:lnTo>
                    <a:lnTo>
                      <a:pt x="17677" y="6858"/>
                    </a:lnTo>
                    <a:lnTo>
                      <a:pt x="47329" y="24003"/>
                    </a:lnTo>
                    <a:cubicBezTo>
                      <a:pt x="61242" y="17050"/>
                      <a:pt x="75869" y="11659"/>
                      <a:pt x="90951" y="7906"/>
                    </a:cubicBezTo>
                    <a:cubicBezTo>
                      <a:pt x="105302" y="4324"/>
                      <a:pt x="119881" y="1686"/>
                      <a:pt x="134574" y="0"/>
                    </a:cubicBezTo>
                    <a:close/>
                    <a:moveTo>
                      <a:pt x="63295" y="83058"/>
                    </a:moveTo>
                    <a:cubicBezTo>
                      <a:pt x="69957" y="86935"/>
                      <a:pt x="77674" y="88602"/>
                      <a:pt x="85344" y="87821"/>
                    </a:cubicBezTo>
                    <a:cubicBezTo>
                      <a:pt x="95627" y="86639"/>
                      <a:pt x="105758" y="84372"/>
                      <a:pt x="115566" y="81058"/>
                    </a:cubicBezTo>
                    <a:lnTo>
                      <a:pt x="68047" y="53530"/>
                    </a:lnTo>
                    <a:cubicBezTo>
                      <a:pt x="50560" y="64961"/>
                      <a:pt x="48944" y="74866"/>
                      <a:pt x="63295" y="83058"/>
                    </a:cubicBezTo>
                    <a:close/>
                    <a:moveTo>
                      <a:pt x="230087" y="97060"/>
                    </a:moveTo>
                    <a:cubicBezTo>
                      <a:pt x="222854" y="93040"/>
                      <a:pt x="214500" y="91535"/>
                      <a:pt x="206327" y="92773"/>
                    </a:cubicBezTo>
                    <a:cubicBezTo>
                      <a:pt x="195075" y="94231"/>
                      <a:pt x="183974" y="96688"/>
                      <a:pt x="173159" y="100108"/>
                    </a:cubicBezTo>
                    <a:lnTo>
                      <a:pt x="220678" y="127445"/>
                    </a:lnTo>
                    <a:cubicBezTo>
                      <a:pt x="240541" y="115062"/>
                      <a:pt x="243867" y="104965"/>
                      <a:pt x="230087" y="97060"/>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7" name="Google Shape;1437;p27"/>
            <p:cNvGrpSpPr/>
            <p:nvPr/>
          </p:nvGrpSpPr>
          <p:grpSpPr>
            <a:xfrm>
              <a:off x="3799020" y="4077239"/>
              <a:ext cx="883852" cy="621125"/>
              <a:chOff x="5608645" y="4819364"/>
              <a:chExt cx="883852" cy="621125"/>
            </a:xfrm>
          </p:grpSpPr>
          <p:sp>
            <p:nvSpPr>
              <p:cNvPr id="270" name="Google Shape;1438;p27"/>
              <p:cNvSpPr/>
              <p:nvPr/>
            </p:nvSpPr>
            <p:spPr>
              <a:xfrm>
                <a:off x="5608645" y="4928997"/>
                <a:ext cx="883852" cy="511492"/>
              </a:xfrm>
              <a:custGeom>
                <a:avLst/>
                <a:gdLst/>
                <a:ahLst/>
                <a:cxnLst/>
                <a:rect l="l" t="t" r="r" b="b"/>
                <a:pathLst>
                  <a:path w="883852" h="511492" extrusionOk="0">
                    <a:moveTo>
                      <a:pt x="883852" y="255746"/>
                    </a:moveTo>
                    <a:cubicBezTo>
                      <a:pt x="883852" y="396991"/>
                      <a:pt x="685995" y="511492"/>
                      <a:pt x="441926" y="511492"/>
                    </a:cubicBezTo>
                    <a:cubicBezTo>
                      <a:pt x="197857" y="511492"/>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1" name="Google Shape;1439;p27"/>
              <p:cNvSpPr/>
              <p:nvPr/>
            </p:nvSpPr>
            <p:spPr>
              <a:xfrm>
                <a:off x="5608835" y="5072062"/>
                <a:ext cx="87244" cy="116490"/>
              </a:xfrm>
              <a:custGeom>
                <a:avLst/>
                <a:gdLst/>
                <a:ahLst/>
                <a:cxnLst/>
                <a:rect l="l" t="t" r="r" b="b"/>
                <a:pathLst>
                  <a:path w="87244" h="116490" extrusionOk="0">
                    <a:moveTo>
                      <a:pt x="0" y="116491"/>
                    </a:moveTo>
                    <a:lnTo>
                      <a:pt x="0" y="0"/>
                    </a:lnTo>
                    <a:lnTo>
                      <a:pt x="87245" y="77914"/>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2" name="Google Shape;1440;p27"/>
              <p:cNvSpPr/>
              <p:nvPr/>
            </p:nvSpPr>
            <p:spPr>
              <a:xfrm>
                <a:off x="6425971" y="5075110"/>
                <a:ext cx="66526" cy="157067"/>
              </a:xfrm>
              <a:custGeom>
                <a:avLst/>
                <a:gdLst/>
                <a:ahLst/>
                <a:cxnLst/>
                <a:rect l="l" t="t" r="r" b="b"/>
                <a:pathLst>
                  <a:path w="66526" h="157067" extrusionOk="0">
                    <a:moveTo>
                      <a:pt x="66527" y="0"/>
                    </a:moveTo>
                    <a:lnTo>
                      <a:pt x="66527" y="109538"/>
                    </a:lnTo>
                    <a:lnTo>
                      <a:pt x="21859" y="157067"/>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3" name="Google Shape;1441;p27"/>
              <p:cNvSpPr/>
              <p:nvPr/>
            </p:nvSpPr>
            <p:spPr>
              <a:xfrm>
                <a:off x="5608645" y="4819364"/>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4" name="Google Shape;1442;p27"/>
              <p:cNvSpPr/>
              <p:nvPr/>
            </p:nvSpPr>
            <p:spPr>
              <a:xfrm>
                <a:off x="5734818" y="4888968"/>
                <a:ext cx="632517" cy="366117"/>
              </a:xfrm>
              <a:custGeom>
                <a:avLst/>
                <a:gdLst/>
                <a:ahLst/>
                <a:cxnLst/>
                <a:rect l="l" t="t" r="r" b="b"/>
                <a:pathLst>
                  <a:path w="632517" h="366117" extrusionOk="0">
                    <a:moveTo>
                      <a:pt x="632040" y="194048"/>
                    </a:moveTo>
                    <a:cubicBezTo>
                      <a:pt x="627573" y="237101"/>
                      <a:pt x="596971" y="279773"/>
                      <a:pt x="539948" y="312539"/>
                    </a:cubicBezTo>
                    <a:cubicBezTo>
                      <a:pt x="416399" y="383977"/>
                      <a:pt x="216154" y="383977"/>
                      <a:pt x="92510" y="312539"/>
                    </a:cubicBezTo>
                    <a:cubicBezTo>
                      <a:pt x="35487" y="279583"/>
                      <a:pt x="4980" y="237101"/>
                      <a:pt x="608" y="194048"/>
                    </a:cubicBezTo>
                    <a:cubicBezTo>
                      <a:pt x="-4809" y="143661"/>
                      <a:pt x="25983" y="92131"/>
                      <a:pt x="92510" y="53650"/>
                    </a:cubicBezTo>
                    <a:cubicBezTo>
                      <a:pt x="216059" y="-17883"/>
                      <a:pt x="416399" y="-17883"/>
                      <a:pt x="539948" y="53650"/>
                    </a:cubicBezTo>
                    <a:cubicBezTo>
                      <a:pt x="606094" y="92607"/>
                      <a:pt x="636792" y="143661"/>
                      <a:pt x="632040"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5" name="Google Shape;1443;p27"/>
              <p:cNvSpPr/>
              <p:nvPr/>
            </p:nvSpPr>
            <p:spPr>
              <a:xfrm>
                <a:off x="5735426" y="4910899"/>
                <a:ext cx="631431" cy="344185"/>
              </a:xfrm>
              <a:custGeom>
                <a:avLst/>
                <a:gdLst/>
                <a:ahLst/>
                <a:cxnLst/>
                <a:rect l="l" t="t" r="r" b="b"/>
                <a:pathLst>
                  <a:path w="631431" h="344185" extrusionOk="0">
                    <a:moveTo>
                      <a:pt x="631432" y="172117"/>
                    </a:moveTo>
                    <a:cubicBezTo>
                      <a:pt x="626965" y="215170"/>
                      <a:pt x="596363" y="257842"/>
                      <a:pt x="539340" y="290608"/>
                    </a:cubicBezTo>
                    <a:cubicBezTo>
                      <a:pt x="415791" y="362045"/>
                      <a:pt x="215546" y="362045"/>
                      <a:pt x="91902" y="290608"/>
                    </a:cubicBezTo>
                    <a:cubicBezTo>
                      <a:pt x="34879" y="257651"/>
                      <a:pt x="4372" y="215170"/>
                      <a:pt x="0" y="172117"/>
                    </a:cubicBezTo>
                    <a:cubicBezTo>
                      <a:pt x="4372" y="129064"/>
                      <a:pt x="34974" y="86392"/>
                      <a:pt x="91902" y="53721"/>
                    </a:cubicBezTo>
                    <a:cubicBezTo>
                      <a:pt x="215451" y="-17907"/>
                      <a:pt x="415791" y="-17907"/>
                      <a:pt x="539340" y="53721"/>
                    </a:cubicBezTo>
                    <a:cubicBezTo>
                      <a:pt x="595887" y="86677"/>
                      <a:pt x="626490" y="129064"/>
                      <a:pt x="631432" y="172117"/>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6" name="Google Shape;1444;p27"/>
              <p:cNvSpPr/>
              <p:nvPr/>
            </p:nvSpPr>
            <p:spPr>
              <a:xfrm>
                <a:off x="5896325" y="4993385"/>
                <a:ext cx="295037" cy="185261"/>
              </a:xfrm>
              <a:custGeom>
                <a:avLst/>
                <a:gdLst/>
                <a:ahLst/>
                <a:cxnLst/>
                <a:rect l="l" t="t" r="r" b="b"/>
                <a:pathLst>
                  <a:path w="295037" h="185261" extrusionOk="0">
                    <a:moveTo>
                      <a:pt x="149590" y="29718"/>
                    </a:moveTo>
                    <a:cubicBezTo>
                      <a:pt x="145702" y="29709"/>
                      <a:pt x="141825" y="30032"/>
                      <a:pt x="137995" y="30671"/>
                    </a:cubicBezTo>
                    <a:cubicBezTo>
                      <a:pt x="132863" y="31433"/>
                      <a:pt x="126971" y="32480"/>
                      <a:pt x="120603" y="33814"/>
                    </a:cubicBezTo>
                    <a:cubicBezTo>
                      <a:pt x="114235" y="35147"/>
                      <a:pt x="107393" y="36957"/>
                      <a:pt x="100455" y="39053"/>
                    </a:cubicBezTo>
                    <a:cubicBezTo>
                      <a:pt x="93660" y="41072"/>
                      <a:pt x="87017" y="43587"/>
                      <a:pt x="80592" y="46577"/>
                    </a:cubicBezTo>
                    <a:lnTo>
                      <a:pt x="131437" y="76010"/>
                    </a:lnTo>
                    <a:lnTo>
                      <a:pt x="140941" y="72771"/>
                    </a:lnTo>
                    <a:cubicBezTo>
                      <a:pt x="153866" y="68485"/>
                      <a:pt x="166031" y="64770"/>
                      <a:pt x="177531" y="61817"/>
                    </a:cubicBezTo>
                    <a:cubicBezTo>
                      <a:pt x="188279" y="58874"/>
                      <a:pt x="199294" y="57055"/>
                      <a:pt x="210414" y="56388"/>
                    </a:cubicBezTo>
                    <a:cubicBezTo>
                      <a:pt x="220535" y="55702"/>
                      <a:pt x="230695" y="56369"/>
                      <a:pt x="240636" y="58388"/>
                    </a:cubicBezTo>
                    <a:cubicBezTo>
                      <a:pt x="250691" y="60598"/>
                      <a:pt x="260318" y="64427"/>
                      <a:pt x="269147" y="69723"/>
                    </a:cubicBezTo>
                    <a:cubicBezTo>
                      <a:pt x="277948" y="74124"/>
                      <a:pt x="285503" y="80677"/>
                      <a:pt x="291101" y="88773"/>
                    </a:cubicBezTo>
                    <a:cubicBezTo>
                      <a:pt x="294779" y="94717"/>
                      <a:pt x="295938" y="101880"/>
                      <a:pt x="294332" y="108680"/>
                    </a:cubicBezTo>
                    <a:cubicBezTo>
                      <a:pt x="292118" y="116157"/>
                      <a:pt x="287993" y="122920"/>
                      <a:pt x="282357" y="128302"/>
                    </a:cubicBezTo>
                    <a:cubicBezTo>
                      <a:pt x="275382" y="135331"/>
                      <a:pt x="267598" y="141504"/>
                      <a:pt x="259168" y="146685"/>
                    </a:cubicBezTo>
                    <a:lnTo>
                      <a:pt x="291481" y="165735"/>
                    </a:lnTo>
                    <a:lnTo>
                      <a:pt x="273899" y="175927"/>
                    </a:lnTo>
                    <a:lnTo>
                      <a:pt x="241301" y="156877"/>
                    </a:lnTo>
                    <a:cubicBezTo>
                      <a:pt x="225772" y="164545"/>
                      <a:pt x="209539" y="170707"/>
                      <a:pt x="192832" y="175260"/>
                    </a:cubicBezTo>
                    <a:cubicBezTo>
                      <a:pt x="175307" y="180099"/>
                      <a:pt x="157411" y="183442"/>
                      <a:pt x="139325" y="185261"/>
                    </a:cubicBezTo>
                    <a:lnTo>
                      <a:pt x="122314" y="154686"/>
                    </a:lnTo>
                    <a:cubicBezTo>
                      <a:pt x="127085" y="154562"/>
                      <a:pt x="131846" y="154181"/>
                      <a:pt x="136569" y="153543"/>
                    </a:cubicBezTo>
                    <a:cubicBezTo>
                      <a:pt x="143726" y="152733"/>
                      <a:pt x="150834" y="151524"/>
                      <a:pt x="157858" y="149924"/>
                    </a:cubicBezTo>
                    <a:cubicBezTo>
                      <a:pt x="165651" y="148209"/>
                      <a:pt x="174014" y="146113"/>
                      <a:pt x="182663" y="143542"/>
                    </a:cubicBezTo>
                    <a:cubicBezTo>
                      <a:pt x="191159" y="140989"/>
                      <a:pt x="199446" y="137808"/>
                      <a:pt x="207468" y="134017"/>
                    </a:cubicBezTo>
                    <a:lnTo>
                      <a:pt x="156907" y="105061"/>
                    </a:lnTo>
                    <a:lnTo>
                      <a:pt x="150255" y="107347"/>
                    </a:lnTo>
                    <a:lnTo>
                      <a:pt x="143412" y="109442"/>
                    </a:lnTo>
                    <a:cubicBezTo>
                      <a:pt x="130677" y="113633"/>
                      <a:pt x="118987" y="116967"/>
                      <a:pt x="108438" y="118967"/>
                    </a:cubicBezTo>
                    <a:cubicBezTo>
                      <a:pt x="98640" y="121244"/>
                      <a:pt x="88651" y="122587"/>
                      <a:pt x="78596" y="122968"/>
                    </a:cubicBezTo>
                    <a:cubicBezTo>
                      <a:pt x="69786" y="123282"/>
                      <a:pt x="60967" y="122454"/>
                      <a:pt x="52366" y="120491"/>
                    </a:cubicBezTo>
                    <a:cubicBezTo>
                      <a:pt x="43793" y="118567"/>
                      <a:pt x="35563" y="115357"/>
                      <a:pt x="27941" y="110966"/>
                    </a:cubicBezTo>
                    <a:cubicBezTo>
                      <a:pt x="19597" y="106585"/>
                      <a:pt x="12355" y="100365"/>
                      <a:pt x="6748" y="92774"/>
                    </a:cubicBezTo>
                    <a:cubicBezTo>
                      <a:pt x="2670" y="87078"/>
                      <a:pt x="656" y="80153"/>
                      <a:pt x="1045" y="73152"/>
                    </a:cubicBezTo>
                    <a:cubicBezTo>
                      <a:pt x="1825" y="65865"/>
                      <a:pt x="4733" y="58979"/>
                      <a:pt x="9409" y="53340"/>
                    </a:cubicBezTo>
                    <a:cubicBezTo>
                      <a:pt x="15254" y="45958"/>
                      <a:pt x="22210" y="39529"/>
                      <a:pt x="30032" y="34290"/>
                    </a:cubicBezTo>
                    <a:lnTo>
                      <a:pt x="0" y="16954"/>
                    </a:lnTo>
                    <a:lnTo>
                      <a:pt x="17677" y="6763"/>
                    </a:lnTo>
                    <a:lnTo>
                      <a:pt x="47329" y="23908"/>
                    </a:lnTo>
                    <a:cubicBezTo>
                      <a:pt x="61242" y="16993"/>
                      <a:pt x="75869" y="11621"/>
                      <a:pt x="90951" y="7906"/>
                    </a:cubicBezTo>
                    <a:cubicBezTo>
                      <a:pt x="105283" y="4239"/>
                      <a:pt x="119862" y="1591"/>
                      <a:pt x="134574" y="0"/>
                    </a:cubicBezTo>
                    <a:close/>
                    <a:moveTo>
                      <a:pt x="63295" y="83439"/>
                    </a:moveTo>
                    <a:cubicBezTo>
                      <a:pt x="69976" y="87278"/>
                      <a:pt x="77684" y="88945"/>
                      <a:pt x="85344" y="88202"/>
                    </a:cubicBezTo>
                    <a:cubicBezTo>
                      <a:pt x="95627" y="86982"/>
                      <a:pt x="105758" y="84677"/>
                      <a:pt x="115566" y="81344"/>
                    </a:cubicBezTo>
                    <a:lnTo>
                      <a:pt x="68047" y="53816"/>
                    </a:lnTo>
                    <a:cubicBezTo>
                      <a:pt x="50560" y="64961"/>
                      <a:pt x="48944" y="74867"/>
                      <a:pt x="63295" y="83439"/>
                    </a:cubicBezTo>
                    <a:close/>
                    <a:moveTo>
                      <a:pt x="230087" y="97346"/>
                    </a:moveTo>
                    <a:cubicBezTo>
                      <a:pt x="222845" y="93364"/>
                      <a:pt x="214500" y="91859"/>
                      <a:pt x="206327" y="93059"/>
                    </a:cubicBezTo>
                    <a:cubicBezTo>
                      <a:pt x="195084" y="94564"/>
                      <a:pt x="183993" y="97022"/>
                      <a:pt x="173159" y="100394"/>
                    </a:cubicBezTo>
                    <a:lnTo>
                      <a:pt x="220678" y="127730"/>
                    </a:lnTo>
                    <a:cubicBezTo>
                      <a:pt x="240541" y="115157"/>
                      <a:pt x="243867" y="104966"/>
                      <a:pt x="230087" y="9706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7" name="Google Shape;1445;p27"/>
              <p:cNvSpPr/>
              <p:nvPr/>
            </p:nvSpPr>
            <p:spPr>
              <a:xfrm>
                <a:off x="6018639" y="5130926"/>
                <a:ext cx="19007" cy="25431"/>
              </a:xfrm>
              <a:custGeom>
                <a:avLst/>
                <a:gdLst/>
                <a:ahLst/>
                <a:cxnLst/>
                <a:rect l="l" t="t" r="r" b="b"/>
                <a:pathLst>
                  <a:path w="19007" h="25431" extrusionOk="0">
                    <a:moveTo>
                      <a:pt x="0" y="17145"/>
                    </a:moveTo>
                    <a:cubicBezTo>
                      <a:pt x="0" y="15907"/>
                      <a:pt x="0" y="0"/>
                      <a:pt x="0" y="0"/>
                    </a:cubicBezTo>
                    <a:lnTo>
                      <a:pt x="19008" y="12478"/>
                    </a:lnTo>
                    <a:lnTo>
                      <a:pt x="10644" y="25432"/>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8" name="Google Shape;1446;p27"/>
              <p:cNvSpPr/>
              <p:nvPr/>
            </p:nvSpPr>
            <p:spPr>
              <a:xfrm>
                <a:off x="6145799" y="5141785"/>
                <a:ext cx="42006" cy="19716"/>
              </a:xfrm>
              <a:custGeom>
                <a:avLst/>
                <a:gdLst/>
                <a:ahLst/>
                <a:cxnLst/>
                <a:rect l="l" t="t" r="r" b="b"/>
                <a:pathLst>
                  <a:path w="42006" h="19716" extrusionOk="0">
                    <a:moveTo>
                      <a:pt x="42007" y="17145"/>
                    </a:moveTo>
                    <a:lnTo>
                      <a:pt x="42007" y="0"/>
                    </a:lnTo>
                    <a:lnTo>
                      <a:pt x="0" y="3143"/>
                    </a:lnTo>
                    <a:lnTo>
                      <a:pt x="24140" y="19717"/>
                    </a:lnTo>
                    <a:lnTo>
                      <a:pt x="42007"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9" name="Google Shape;1447;p27"/>
              <p:cNvSpPr/>
              <p:nvPr/>
            </p:nvSpPr>
            <p:spPr>
              <a:xfrm>
                <a:off x="6159865" y="5078539"/>
                <a:ext cx="31552" cy="17335"/>
              </a:xfrm>
              <a:custGeom>
                <a:avLst/>
                <a:gdLst/>
                <a:ahLst/>
                <a:cxnLst/>
                <a:rect l="l" t="t" r="r" b="b"/>
                <a:pathLst>
                  <a:path w="31552" h="17335" extrusionOk="0">
                    <a:moveTo>
                      <a:pt x="31552" y="17336"/>
                    </a:moveTo>
                    <a:lnTo>
                      <a:pt x="31552" y="0"/>
                    </a:lnTo>
                    <a:lnTo>
                      <a:pt x="0" y="11430"/>
                    </a:lnTo>
                    <a:lnTo>
                      <a:pt x="31552" y="17336"/>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0" name="Google Shape;1448;p27"/>
              <p:cNvSpPr/>
              <p:nvPr/>
            </p:nvSpPr>
            <p:spPr>
              <a:xfrm>
                <a:off x="6061026" y="5084921"/>
                <a:ext cx="47423" cy="33146"/>
              </a:xfrm>
              <a:custGeom>
                <a:avLst/>
                <a:gdLst/>
                <a:ahLst/>
                <a:cxnLst/>
                <a:rect l="l" t="t" r="r" b="b"/>
                <a:pathLst>
                  <a:path w="47423" h="33146" extrusionOk="0">
                    <a:moveTo>
                      <a:pt x="0" y="10096"/>
                    </a:moveTo>
                    <a:lnTo>
                      <a:pt x="10549" y="0"/>
                    </a:lnTo>
                    <a:lnTo>
                      <a:pt x="47424" y="25622"/>
                    </a:lnTo>
                    <a:lnTo>
                      <a:pt x="45143" y="33147"/>
                    </a:lnTo>
                    <a:cubicBezTo>
                      <a:pt x="45143" y="33147"/>
                      <a:pt x="17582" y="21431"/>
                      <a:pt x="16632" y="20764"/>
                    </a:cubicBezTo>
                    <a:cubicBezTo>
                      <a:pt x="15681" y="20098"/>
                      <a:pt x="0" y="10096"/>
                      <a:pt x="0" y="10096"/>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1" name="Google Shape;1449;p27"/>
              <p:cNvSpPr/>
              <p:nvPr/>
            </p:nvSpPr>
            <p:spPr>
              <a:xfrm>
                <a:off x="5964467" y="5029771"/>
                <a:ext cx="59018" cy="38957"/>
              </a:xfrm>
              <a:custGeom>
                <a:avLst/>
                <a:gdLst/>
                <a:ahLst/>
                <a:cxnLst/>
                <a:rect l="l" t="t" r="r" b="b"/>
                <a:pathLst>
                  <a:path w="59018" h="38957" extrusionOk="0">
                    <a:moveTo>
                      <a:pt x="0" y="11144"/>
                    </a:moveTo>
                    <a:lnTo>
                      <a:pt x="48944" y="38957"/>
                    </a:lnTo>
                    <a:lnTo>
                      <a:pt x="59018" y="31623"/>
                    </a:lnTo>
                    <a:cubicBezTo>
                      <a:pt x="59018" y="31623"/>
                      <a:pt x="52841" y="24575"/>
                      <a:pt x="52366" y="23908"/>
                    </a:cubicBezTo>
                    <a:cubicBezTo>
                      <a:pt x="47975" y="18898"/>
                      <a:pt x="42853" y="14592"/>
                      <a:pt x="37160" y="11144"/>
                    </a:cubicBezTo>
                    <a:cubicBezTo>
                      <a:pt x="33453" y="10382"/>
                      <a:pt x="10264" y="0"/>
                      <a:pt x="10264"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2" name="Google Shape;1450;p27"/>
              <p:cNvSpPr/>
              <p:nvPr/>
            </p:nvSpPr>
            <p:spPr>
              <a:xfrm>
                <a:off x="6018639" y="4998624"/>
                <a:ext cx="27275" cy="24479"/>
              </a:xfrm>
              <a:custGeom>
                <a:avLst/>
                <a:gdLst/>
                <a:ahLst/>
                <a:cxnLst/>
                <a:rect l="l" t="t" r="r" b="b"/>
                <a:pathLst>
                  <a:path w="27275" h="24479" extrusionOk="0">
                    <a:moveTo>
                      <a:pt x="27276" y="24479"/>
                    </a:moveTo>
                    <a:lnTo>
                      <a:pt x="27276" y="7334"/>
                    </a:lnTo>
                    <a:lnTo>
                      <a:pt x="4847" y="0"/>
                    </a:lnTo>
                    <a:lnTo>
                      <a:pt x="0" y="13430"/>
                    </a:lnTo>
                    <a:lnTo>
                      <a:pt x="1140" y="19621"/>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3" name="Google Shape;1451;p27"/>
              <p:cNvSpPr/>
              <p:nvPr/>
            </p:nvSpPr>
            <p:spPr>
              <a:xfrm>
                <a:off x="5896420" y="4993576"/>
                <a:ext cx="26135" cy="19430"/>
              </a:xfrm>
              <a:custGeom>
                <a:avLst/>
                <a:gdLst/>
                <a:ahLst/>
                <a:cxnLst/>
                <a:rect l="l" t="t" r="r" b="b"/>
                <a:pathLst>
                  <a:path w="26135" h="19430" extrusionOk="0">
                    <a:moveTo>
                      <a:pt x="0" y="17145"/>
                    </a:moveTo>
                    <a:lnTo>
                      <a:pt x="0" y="0"/>
                    </a:lnTo>
                    <a:lnTo>
                      <a:pt x="26135"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4" name="Google Shape;1452;p27"/>
              <p:cNvSpPr/>
              <p:nvPr/>
            </p:nvSpPr>
            <p:spPr>
              <a:xfrm>
                <a:off x="5897465" y="5051107"/>
                <a:ext cx="29841" cy="30480"/>
              </a:xfrm>
              <a:custGeom>
                <a:avLst/>
                <a:gdLst/>
                <a:ahLst/>
                <a:cxnLst/>
                <a:rect l="l" t="t" r="r" b="b"/>
                <a:pathLst>
                  <a:path w="29841" h="30480" extrusionOk="0">
                    <a:moveTo>
                      <a:pt x="0" y="17907"/>
                    </a:moveTo>
                    <a:lnTo>
                      <a:pt x="0" y="0"/>
                    </a:lnTo>
                    <a:lnTo>
                      <a:pt x="29842" y="0"/>
                    </a:lnTo>
                    <a:lnTo>
                      <a:pt x="22714" y="16193"/>
                    </a:lnTo>
                    <a:lnTo>
                      <a:pt x="9694" y="3048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5" name="Google Shape;1453;p27"/>
              <p:cNvSpPr/>
              <p:nvPr/>
            </p:nvSpPr>
            <p:spPr>
              <a:xfrm>
                <a:off x="5896325" y="4976145"/>
                <a:ext cx="295043" cy="185166"/>
              </a:xfrm>
              <a:custGeom>
                <a:avLst/>
                <a:gdLst/>
                <a:ahLst/>
                <a:cxnLst/>
                <a:rect l="l" t="t" r="r" b="b"/>
                <a:pathLst>
                  <a:path w="295043" h="185166" extrusionOk="0">
                    <a:moveTo>
                      <a:pt x="149590" y="29813"/>
                    </a:moveTo>
                    <a:cubicBezTo>
                      <a:pt x="145702" y="29804"/>
                      <a:pt x="141825" y="30128"/>
                      <a:pt x="137995" y="30766"/>
                    </a:cubicBezTo>
                    <a:cubicBezTo>
                      <a:pt x="132863" y="31528"/>
                      <a:pt x="126971" y="32576"/>
                      <a:pt x="120603" y="33909"/>
                    </a:cubicBezTo>
                    <a:cubicBezTo>
                      <a:pt x="114235" y="35243"/>
                      <a:pt x="107393" y="36957"/>
                      <a:pt x="100455" y="39053"/>
                    </a:cubicBezTo>
                    <a:cubicBezTo>
                      <a:pt x="93660" y="41100"/>
                      <a:pt x="87017" y="43653"/>
                      <a:pt x="80592" y="46672"/>
                    </a:cubicBezTo>
                    <a:lnTo>
                      <a:pt x="131437" y="76010"/>
                    </a:lnTo>
                    <a:lnTo>
                      <a:pt x="140941" y="72771"/>
                    </a:lnTo>
                    <a:cubicBezTo>
                      <a:pt x="153866" y="68485"/>
                      <a:pt x="166031" y="64865"/>
                      <a:pt x="177531" y="61817"/>
                    </a:cubicBezTo>
                    <a:cubicBezTo>
                      <a:pt x="188298" y="58969"/>
                      <a:pt x="199304" y="57150"/>
                      <a:pt x="210414" y="56388"/>
                    </a:cubicBezTo>
                    <a:cubicBezTo>
                      <a:pt x="220535" y="55779"/>
                      <a:pt x="230695" y="56483"/>
                      <a:pt x="240636" y="58484"/>
                    </a:cubicBezTo>
                    <a:cubicBezTo>
                      <a:pt x="250672" y="60693"/>
                      <a:pt x="260299" y="64494"/>
                      <a:pt x="269147" y="69723"/>
                    </a:cubicBezTo>
                    <a:cubicBezTo>
                      <a:pt x="277948" y="74124"/>
                      <a:pt x="285494" y="80677"/>
                      <a:pt x="291101" y="88773"/>
                    </a:cubicBezTo>
                    <a:cubicBezTo>
                      <a:pt x="294788" y="94707"/>
                      <a:pt x="295948" y="101880"/>
                      <a:pt x="294332" y="108680"/>
                    </a:cubicBezTo>
                    <a:cubicBezTo>
                      <a:pt x="292099" y="116148"/>
                      <a:pt x="287974" y="122911"/>
                      <a:pt x="282357" y="128302"/>
                    </a:cubicBezTo>
                    <a:cubicBezTo>
                      <a:pt x="275410" y="135331"/>
                      <a:pt x="267617" y="141475"/>
                      <a:pt x="259168" y="146590"/>
                    </a:cubicBezTo>
                    <a:lnTo>
                      <a:pt x="291481" y="165640"/>
                    </a:lnTo>
                    <a:lnTo>
                      <a:pt x="273899" y="175832"/>
                    </a:lnTo>
                    <a:lnTo>
                      <a:pt x="241301" y="156782"/>
                    </a:lnTo>
                    <a:cubicBezTo>
                      <a:pt x="225762" y="164420"/>
                      <a:pt x="209539" y="170545"/>
                      <a:pt x="192832" y="175070"/>
                    </a:cubicBezTo>
                    <a:cubicBezTo>
                      <a:pt x="175326" y="179984"/>
                      <a:pt x="157421" y="183366"/>
                      <a:pt x="139325" y="185166"/>
                    </a:cubicBezTo>
                    <a:lnTo>
                      <a:pt x="122314" y="154591"/>
                    </a:lnTo>
                    <a:cubicBezTo>
                      <a:pt x="127085" y="154467"/>
                      <a:pt x="131846" y="154086"/>
                      <a:pt x="136569" y="153448"/>
                    </a:cubicBezTo>
                    <a:cubicBezTo>
                      <a:pt x="142937" y="152686"/>
                      <a:pt x="150065" y="151447"/>
                      <a:pt x="157858" y="149828"/>
                    </a:cubicBezTo>
                    <a:cubicBezTo>
                      <a:pt x="165651" y="148209"/>
                      <a:pt x="174014" y="145923"/>
                      <a:pt x="182663" y="143446"/>
                    </a:cubicBezTo>
                    <a:cubicBezTo>
                      <a:pt x="191159" y="140894"/>
                      <a:pt x="199446" y="137713"/>
                      <a:pt x="207468" y="133921"/>
                    </a:cubicBezTo>
                    <a:lnTo>
                      <a:pt x="156907" y="105156"/>
                    </a:lnTo>
                    <a:lnTo>
                      <a:pt x="150255" y="107442"/>
                    </a:lnTo>
                    <a:lnTo>
                      <a:pt x="143412" y="109538"/>
                    </a:lnTo>
                    <a:cubicBezTo>
                      <a:pt x="130677" y="113729"/>
                      <a:pt x="118987" y="116967"/>
                      <a:pt x="108438" y="119063"/>
                    </a:cubicBezTo>
                    <a:cubicBezTo>
                      <a:pt x="98640" y="121339"/>
                      <a:pt x="88651" y="122682"/>
                      <a:pt x="78596" y="123063"/>
                    </a:cubicBezTo>
                    <a:cubicBezTo>
                      <a:pt x="69777" y="123425"/>
                      <a:pt x="60957" y="122596"/>
                      <a:pt x="52366" y="120587"/>
                    </a:cubicBezTo>
                    <a:cubicBezTo>
                      <a:pt x="43793" y="118663"/>
                      <a:pt x="35554" y="115453"/>
                      <a:pt x="27941" y="111062"/>
                    </a:cubicBezTo>
                    <a:cubicBezTo>
                      <a:pt x="19597" y="106680"/>
                      <a:pt x="12355" y="100460"/>
                      <a:pt x="6748" y="92869"/>
                    </a:cubicBezTo>
                    <a:cubicBezTo>
                      <a:pt x="2689" y="87163"/>
                      <a:pt x="675" y="80248"/>
                      <a:pt x="1045" y="73247"/>
                    </a:cubicBezTo>
                    <a:cubicBezTo>
                      <a:pt x="1815" y="65961"/>
                      <a:pt x="4723" y="59065"/>
                      <a:pt x="9409" y="53435"/>
                    </a:cubicBezTo>
                    <a:cubicBezTo>
                      <a:pt x="15254" y="46054"/>
                      <a:pt x="22210" y="39624"/>
                      <a:pt x="30032" y="34385"/>
                    </a:cubicBezTo>
                    <a:lnTo>
                      <a:pt x="0" y="17050"/>
                    </a:lnTo>
                    <a:lnTo>
                      <a:pt x="17677" y="6858"/>
                    </a:lnTo>
                    <a:lnTo>
                      <a:pt x="47329" y="24003"/>
                    </a:lnTo>
                    <a:cubicBezTo>
                      <a:pt x="61242" y="17050"/>
                      <a:pt x="75869" y="11659"/>
                      <a:pt x="90951" y="7906"/>
                    </a:cubicBezTo>
                    <a:cubicBezTo>
                      <a:pt x="105302" y="4324"/>
                      <a:pt x="119881" y="1686"/>
                      <a:pt x="134574" y="0"/>
                    </a:cubicBezTo>
                    <a:close/>
                    <a:moveTo>
                      <a:pt x="63295" y="83153"/>
                    </a:moveTo>
                    <a:cubicBezTo>
                      <a:pt x="69957" y="87030"/>
                      <a:pt x="77674" y="88697"/>
                      <a:pt x="85344" y="87916"/>
                    </a:cubicBezTo>
                    <a:cubicBezTo>
                      <a:pt x="95627" y="86735"/>
                      <a:pt x="105758" y="84468"/>
                      <a:pt x="115566" y="81153"/>
                    </a:cubicBezTo>
                    <a:lnTo>
                      <a:pt x="68047" y="53626"/>
                    </a:lnTo>
                    <a:cubicBezTo>
                      <a:pt x="50560" y="65056"/>
                      <a:pt x="48944" y="74962"/>
                      <a:pt x="63295" y="83153"/>
                    </a:cubicBezTo>
                    <a:close/>
                    <a:moveTo>
                      <a:pt x="230087" y="97155"/>
                    </a:moveTo>
                    <a:cubicBezTo>
                      <a:pt x="222854" y="93136"/>
                      <a:pt x="214500" y="91630"/>
                      <a:pt x="206327" y="92869"/>
                    </a:cubicBezTo>
                    <a:cubicBezTo>
                      <a:pt x="195075" y="94326"/>
                      <a:pt x="183974" y="96784"/>
                      <a:pt x="173159" y="100203"/>
                    </a:cubicBezTo>
                    <a:lnTo>
                      <a:pt x="220678" y="127540"/>
                    </a:lnTo>
                    <a:cubicBezTo>
                      <a:pt x="240541" y="115157"/>
                      <a:pt x="243867" y="105061"/>
                      <a:pt x="230087" y="97155"/>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8" name="Google Shape;1454;p27"/>
            <p:cNvGrpSpPr/>
            <p:nvPr/>
          </p:nvGrpSpPr>
          <p:grpSpPr>
            <a:xfrm>
              <a:off x="3827627" y="3914647"/>
              <a:ext cx="883852" cy="621125"/>
              <a:chOff x="5637252" y="4656772"/>
              <a:chExt cx="883852" cy="621125"/>
            </a:xfrm>
          </p:grpSpPr>
          <p:sp>
            <p:nvSpPr>
              <p:cNvPr id="254" name="Google Shape;1455;p27"/>
              <p:cNvSpPr/>
              <p:nvPr/>
            </p:nvSpPr>
            <p:spPr>
              <a:xfrm>
                <a:off x="5637252" y="4766405"/>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5" name="Google Shape;1456;p27"/>
              <p:cNvSpPr/>
              <p:nvPr/>
            </p:nvSpPr>
            <p:spPr>
              <a:xfrm>
                <a:off x="5637442" y="4909470"/>
                <a:ext cx="87339" cy="116490"/>
              </a:xfrm>
              <a:custGeom>
                <a:avLst/>
                <a:gdLst/>
                <a:ahLst/>
                <a:cxnLst/>
                <a:rect l="l" t="t" r="r" b="b"/>
                <a:pathLst>
                  <a:path w="87339" h="116490" extrusionOk="0">
                    <a:moveTo>
                      <a:pt x="0" y="116491"/>
                    </a:moveTo>
                    <a:lnTo>
                      <a:pt x="0" y="0"/>
                    </a:lnTo>
                    <a:lnTo>
                      <a:pt x="87340" y="77914"/>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6" name="Google Shape;1457;p27"/>
              <p:cNvSpPr/>
              <p:nvPr/>
            </p:nvSpPr>
            <p:spPr>
              <a:xfrm>
                <a:off x="6454577" y="4912518"/>
                <a:ext cx="66526" cy="157067"/>
              </a:xfrm>
              <a:custGeom>
                <a:avLst/>
                <a:gdLst/>
                <a:ahLst/>
                <a:cxnLst/>
                <a:rect l="l" t="t" r="r" b="b"/>
                <a:pathLst>
                  <a:path w="66526" h="157067" extrusionOk="0">
                    <a:moveTo>
                      <a:pt x="66527" y="0"/>
                    </a:moveTo>
                    <a:lnTo>
                      <a:pt x="66527" y="109633"/>
                    </a:lnTo>
                    <a:lnTo>
                      <a:pt x="21859" y="157067"/>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7" name="Google Shape;1458;p27"/>
              <p:cNvSpPr/>
              <p:nvPr/>
            </p:nvSpPr>
            <p:spPr>
              <a:xfrm>
                <a:off x="5637252" y="4656772"/>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8" name="Google Shape;1459;p27"/>
              <p:cNvSpPr/>
              <p:nvPr/>
            </p:nvSpPr>
            <p:spPr>
              <a:xfrm>
                <a:off x="5763347" y="4726400"/>
                <a:ext cx="632534" cy="366093"/>
              </a:xfrm>
              <a:custGeom>
                <a:avLst/>
                <a:gdLst/>
                <a:ahLst/>
                <a:cxnLst/>
                <a:rect l="l" t="t" r="r" b="b"/>
                <a:pathLst>
                  <a:path w="632534" h="366093" extrusionOk="0">
                    <a:moveTo>
                      <a:pt x="632021" y="194024"/>
                    </a:moveTo>
                    <a:cubicBezTo>
                      <a:pt x="627555" y="237172"/>
                      <a:pt x="596952" y="279749"/>
                      <a:pt x="540025" y="312515"/>
                    </a:cubicBezTo>
                    <a:cubicBezTo>
                      <a:pt x="416476" y="383953"/>
                      <a:pt x="216136" y="383953"/>
                      <a:pt x="92587" y="312515"/>
                    </a:cubicBezTo>
                    <a:cubicBezTo>
                      <a:pt x="35564" y="279559"/>
                      <a:pt x="4962" y="237172"/>
                      <a:pt x="590" y="194024"/>
                    </a:cubicBezTo>
                    <a:cubicBezTo>
                      <a:pt x="-4732" y="143637"/>
                      <a:pt x="25965" y="92107"/>
                      <a:pt x="92587" y="53721"/>
                    </a:cubicBezTo>
                    <a:cubicBezTo>
                      <a:pt x="216136" y="-17907"/>
                      <a:pt x="416380" y="-17907"/>
                      <a:pt x="540025" y="53721"/>
                    </a:cubicBezTo>
                    <a:cubicBezTo>
                      <a:pt x="606171" y="92107"/>
                      <a:pt x="636963" y="143637"/>
                      <a:pt x="632021" y="19402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9" name="Google Shape;1460;p27"/>
              <p:cNvSpPr/>
              <p:nvPr/>
            </p:nvSpPr>
            <p:spPr>
              <a:xfrm>
                <a:off x="5763937" y="4748307"/>
                <a:ext cx="631431" cy="344185"/>
              </a:xfrm>
              <a:custGeom>
                <a:avLst/>
                <a:gdLst/>
                <a:ahLst/>
                <a:cxnLst/>
                <a:rect l="l" t="t" r="r" b="b"/>
                <a:pathLst>
                  <a:path w="631431" h="344185" extrusionOk="0">
                    <a:moveTo>
                      <a:pt x="631432" y="172117"/>
                    </a:moveTo>
                    <a:cubicBezTo>
                      <a:pt x="626965" y="215265"/>
                      <a:pt x="596363" y="257842"/>
                      <a:pt x="539435" y="290608"/>
                    </a:cubicBezTo>
                    <a:cubicBezTo>
                      <a:pt x="415886" y="362045"/>
                      <a:pt x="215546" y="362045"/>
                      <a:pt x="91997" y="290608"/>
                    </a:cubicBezTo>
                    <a:cubicBezTo>
                      <a:pt x="34974" y="257651"/>
                      <a:pt x="4372" y="215265"/>
                      <a:pt x="0" y="172117"/>
                    </a:cubicBezTo>
                    <a:cubicBezTo>
                      <a:pt x="4372" y="129064"/>
                      <a:pt x="34974" y="86392"/>
                      <a:pt x="91997" y="53721"/>
                    </a:cubicBezTo>
                    <a:cubicBezTo>
                      <a:pt x="215546" y="-17907"/>
                      <a:pt x="415791" y="-17907"/>
                      <a:pt x="539435" y="53721"/>
                    </a:cubicBezTo>
                    <a:cubicBezTo>
                      <a:pt x="595983" y="86677"/>
                      <a:pt x="626585" y="129064"/>
                      <a:pt x="631432" y="172117"/>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0" name="Google Shape;1461;p27"/>
              <p:cNvSpPr/>
              <p:nvPr/>
            </p:nvSpPr>
            <p:spPr>
              <a:xfrm>
                <a:off x="5925121" y="4831270"/>
                <a:ext cx="295222" cy="184784"/>
              </a:xfrm>
              <a:custGeom>
                <a:avLst/>
                <a:gdLst/>
                <a:ahLst/>
                <a:cxnLst/>
                <a:rect l="l" t="t" r="r" b="b"/>
                <a:pathLst>
                  <a:path w="295222" h="184784" extrusionOk="0">
                    <a:moveTo>
                      <a:pt x="149495" y="29337"/>
                    </a:moveTo>
                    <a:cubicBezTo>
                      <a:pt x="145608" y="29280"/>
                      <a:pt x="141730" y="29566"/>
                      <a:pt x="137900" y="30194"/>
                    </a:cubicBezTo>
                    <a:cubicBezTo>
                      <a:pt x="132673" y="30956"/>
                      <a:pt x="126875" y="32004"/>
                      <a:pt x="120413" y="33338"/>
                    </a:cubicBezTo>
                    <a:cubicBezTo>
                      <a:pt x="113950" y="34671"/>
                      <a:pt x="107203" y="36481"/>
                      <a:pt x="100265" y="38576"/>
                    </a:cubicBezTo>
                    <a:cubicBezTo>
                      <a:pt x="93470" y="40595"/>
                      <a:pt x="86827" y="43110"/>
                      <a:pt x="80402" y="46101"/>
                    </a:cubicBezTo>
                    <a:lnTo>
                      <a:pt x="131247" y="75533"/>
                    </a:lnTo>
                    <a:lnTo>
                      <a:pt x="140751" y="72295"/>
                    </a:lnTo>
                    <a:cubicBezTo>
                      <a:pt x="153676" y="68008"/>
                      <a:pt x="165841" y="64294"/>
                      <a:pt x="177341" y="61341"/>
                    </a:cubicBezTo>
                    <a:cubicBezTo>
                      <a:pt x="188089" y="58407"/>
                      <a:pt x="199104" y="56588"/>
                      <a:pt x="210224" y="55912"/>
                    </a:cubicBezTo>
                    <a:cubicBezTo>
                      <a:pt x="220345" y="55226"/>
                      <a:pt x="230505" y="55893"/>
                      <a:pt x="240446" y="57912"/>
                    </a:cubicBezTo>
                    <a:cubicBezTo>
                      <a:pt x="250653" y="60122"/>
                      <a:pt x="260432" y="63941"/>
                      <a:pt x="269432" y="69247"/>
                    </a:cubicBezTo>
                    <a:cubicBezTo>
                      <a:pt x="278214" y="73638"/>
                      <a:pt x="285731" y="80191"/>
                      <a:pt x="291291" y="88297"/>
                    </a:cubicBezTo>
                    <a:cubicBezTo>
                      <a:pt x="294959" y="94240"/>
                      <a:pt x="296119" y="101403"/>
                      <a:pt x="294522" y="108204"/>
                    </a:cubicBezTo>
                    <a:cubicBezTo>
                      <a:pt x="292346" y="115672"/>
                      <a:pt x="288250" y="122444"/>
                      <a:pt x="282643" y="127826"/>
                    </a:cubicBezTo>
                    <a:cubicBezTo>
                      <a:pt x="275638" y="134855"/>
                      <a:pt x="267817" y="141027"/>
                      <a:pt x="259358" y="146209"/>
                    </a:cubicBezTo>
                    <a:lnTo>
                      <a:pt x="291671" y="165259"/>
                    </a:lnTo>
                    <a:lnTo>
                      <a:pt x="274089" y="175451"/>
                    </a:lnTo>
                    <a:lnTo>
                      <a:pt x="241491" y="156401"/>
                    </a:lnTo>
                    <a:cubicBezTo>
                      <a:pt x="225962" y="164068"/>
                      <a:pt x="209729" y="170231"/>
                      <a:pt x="193022" y="174784"/>
                    </a:cubicBezTo>
                    <a:cubicBezTo>
                      <a:pt x="175535" y="179622"/>
                      <a:pt x="157668" y="182966"/>
                      <a:pt x="139611" y="184785"/>
                    </a:cubicBezTo>
                    <a:lnTo>
                      <a:pt x="122504" y="154210"/>
                    </a:lnTo>
                    <a:cubicBezTo>
                      <a:pt x="127275" y="154086"/>
                      <a:pt x="132036" y="153705"/>
                      <a:pt x="136759" y="153067"/>
                    </a:cubicBezTo>
                    <a:cubicBezTo>
                      <a:pt x="143916" y="152257"/>
                      <a:pt x="151025" y="151047"/>
                      <a:pt x="158048" y="149447"/>
                    </a:cubicBezTo>
                    <a:cubicBezTo>
                      <a:pt x="165936" y="147733"/>
                      <a:pt x="174204" y="145637"/>
                      <a:pt x="182853" y="143065"/>
                    </a:cubicBezTo>
                    <a:cubicBezTo>
                      <a:pt x="191368" y="140494"/>
                      <a:pt x="199694" y="137312"/>
                      <a:pt x="207753" y="133540"/>
                    </a:cubicBezTo>
                    <a:lnTo>
                      <a:pt x="156622" y="104585"/>
                    </a:lnTo>
                    <a:lnTo>
                      <a:pt x="149970" y="106871"/>
                    </a:lnTo>
                    <a:lnTo>
                      <a:pt x="143127" y="108966"/>
                    </a:lnTo>
                    <a:cubicBezTo>
                      <a:pt x="130392" y="113157"/>
                      <a:pt x="118702" y="116491"/>
                      <a:pt x="108153" y="118491"/>
                    </a:cubicBezTo>
                    <a:cubicBezTo>
                      <a:pt x="98355" y="120767"/>
                      <a:pt x="88366" y="122111"/>
                      <a:pt x="78311" y="122491"/>
                    </a:cubicBezTo>
                    <a:cubicBezTo>
                      <a:pt x="69501" y="122806"/>
                      <a:pt x="60682" y="121977"/>
                      <a:pt x="52081" y="120015"/>
                    </a:cubicBezTo>
                    <a:cubicBezTo>
                      <a:pt x="43508" y="118072"/>
                      <a:pt x="35278" y="114862"/>
                      <a:pt x="27656" y="110490"/>
                    </a:cubicBezTo>
                    <a:cubicBezTo>
                      <a:pt x="19350" y="106137"/>
                      <a:pt x="12136" y="99946"/>
                      <a:pt x="6558" y="92393"/>
                    </a:cubicBezTo>
                    <a:cubicBezTo>
                      <a:pt x="2423" y="86687"/>
                      <a:pt x="371" y="79724"/>
                      <a:pt x="760" y="72676"/>
                    </a:cubicBezTo>
                    <a:cubicBezTo>
                      <a:pt x="1606" y="65437"/>
                      <a:pt x="4514" y="58598"/>
                      <a:pt x="9124" y="52959"/>
                    </a:cubicBezTo>
                    <a:cubicBezTo>
                      <a:pt x="14968" y="45577"/>
                      <a:pt x="21925" y="39148"/>
                      <a:pt x="29747" y="33909"/>
                    </a:cubicBezTo>
                    <a:lnTo>
                      <a:pt x="0" y="16954"/>
                    </a:lnTo>
                    <a:lnTo>
                      <a:pt x="17582" y="6763"/>
                    </a:lnTo>
                    <a:lnTo>
                      <a:pt x="47234" y="23908"/>
                    </a:lnTo>
                    <a:cubicBezTo>
                      <a:pt x="61166" y="17031"/>
                      <a:pt x="75783" y="11668"/>
                      <a:pt x="90856" y="7906"/>
                    </a:cubicBezTo>
                    <a:cubicBezTo>
                      <a:pt x="105188" y="4239"/>
                      <a:pt x="119767" y="1591"/>
                      <a:pt x="134479" y="0"/>
                    </a:cubicBezTo>
                    <a:close/>
                    <a:moveTo>
                      <a:pt x="63105" y="82677"/>
                    </a:moveTo>
                    <a:cubicBezTo>
                      <a:pt x="69786" y="86516"/>
                      <a:pt x="77494" y="88182"/>
                      <a:pt x="85154" y="87439"/>
                    </a:cubicBezTo>
                    <a:cubicBezTo>
                      <a:pt x="95447" y="86278"/>
                      <a:pt x="105587" y="83972"/>
                      <a:pt x="115376" y="80581"/>
                    </a:cubicBezTo>
                    <a:lnTo>
                      <a:pt x="67857" y="53054"/>
                    </a:lnTo>
                    <a:cubicBezTo>
                      <a:pt x="50370" y="64579"/>
                      <a:pt x="48849" y="74104"/>
                      <a:pt x="63105" y="82677"/>
                    </a:cubicBezTo>
                    <a:close/>
                    <a:moveTo>
                      <a:pt x="229992" y="96583"/>
                    </a:moveTo>
                    <a:cubicBezTo>
                      <a:pt x="222693" y="92659"/>
                      <a:pt x="214339" y="91164"/>
                      <a:pt x="206137" y="92297"/>
                    </a:cubicBezTo>
                    <a:cubicBezTo>
                      <a:pt x="194894" y="93802"/>
                      <a:pt x="183803" y="96260"/>
                      <a:pt x="172969" y="99631"/>
                    </a:cubicBezTo>
                    <a:lnTo>
                      <a:pt x="220488" y="126968"/>
                    </a:lnTo>
                    <a:cubicBezTo>
                      <a:pt x="240446" y="114681"/>
                      <a:pt x="243677" y="104489"/>
                      <a:pt x="229992" y="96583"/>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1" name="Google Shape;1462;p27"/>
              <p:cNvSpPr/>
              <p:nvPr/>
            </p:nvSpPr>
            <p:spPr>
              <a:xfrm>
                <a:off x="6047245" y="4968335"/>
                <a:ext cx="19007" cy="25527"/>
              </a:xfrm>
              <a:custGeom>
                <a:avLst/>
                <a:gdLst/>
                <a:ahLst/>
                <a:cxnLst/>
                <a:rect l="l" t="t" r="r" b="b"/>
                <a:pathLst>
                  <a:path w="19007" h="25527" extrusionOk="0">
                    <a:moveTo>
                      <a:pt x="0" y="17145"/>
                    </a:moveTo>
                    <a:cubicBezTo>
                      <a:pt x="0" y="15907"/>
                      <a:pt x="0" y="0"/>
                      <a:pt x="0" y="0"/>
                    </a:cubicBezTo>
                    <a:lnTo>
                      <a:pt x="19008" y="12478"/>
                    </a:lnTo>
                    <a:lnTo>
                      <a:pt x="10644"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2" name="Google Shape;1463;p27"/>
              <p:cNvSpPr/>
              <p:nvPr/>
            </p:nvSpPr>
            <p:spPr>
              <a:xfrm>
                <a:off x="6174406" y="4979193"/>
                <a:ext cx="42006" cy="19716"/>
              </a:xfrm>
              <a:custGeom>
                <a:avLst/>
                <a:gdLst/>
                <a:ahLst/>
                <a:cxnLst/>
                <a:rect l="l" t="t" r="r" b="b"/>
                <a:pathLst>
                  <a:path w="42006" h="19716" extrusionOk="0">
                    <a:moveTo>
                      <a:pt x="42007" y="17145"/>
                    </a:moveTo>
                    <a:lnTo>
                      <a:pt x="42007" y="0"/>
                    </a:lnTo>
                    <a:lnTo>
                      <a:pt x="0" y="3238"/>
                    </a:lnTo>
                    <a:lnTo>
                      <a:pt x="24140" y="19717"/>
                    </a:lnTo>
                    <a:lnTo>
                      <a:pt x="42007"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3" name="Google Shape;1464;p27"/>
              <p:cNvSpPr/>
              <p:nvPr/>
            </p:nvSpPr>
            <p:spPr>
              <a:xfrm>
                <a:off x="6188566" y="4915947"/>
                <a:ext cx="31457" cy="17335"/>
              </a:xfrm>
              <a:custGeom>
                <a:avLst/>
                <a:gdLst/>
                <a:ahLst/>
                <a:cxnLst/>
                <a:rect l="l" t="t" r="r" b="b"/>
                <a:pathLst>
                  <a:path w="31457" h="17335" extrusionOk="0">
                    <a:moveTo>
                      <a:pt x="31458" y="17336"/>
                    </a:moveTo>
                    <a:lnTo>
                      <a:pt x="31458" y="0"/>
                    </a:lnTo>
                    <a:lnTo>
                      <a:pt x="0" y="11430"/>
                    </a:lnTo>
                    <a:lnTo>
                      <a:pt x="31458" y="17336"/>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4" name="Google Shape;1465;p27"/>
              <p:cNvSpPr/>
              <p:nvPr/>
            </p:nvSpPr>
            <p:spPr>
              <a:xfrm>
                <a:off x="6089632" y="4922329"/>
                <a:ext cx="47423" cy="33147"/>
              </a:xfrm>
              <a:custGeom>
                <a:avLst/>
                <a:gdLst/>
                <a:ahLst/>
                <a:cxnLst/>
                <a:rect l="l" t="t" r="r" b="b"/>
                <a:pathLst>
                  <a:path w="47423" h="33147" extrusionOk="0">
                    <a:moveTo>
                      <a:pt x="0" y="10096"/>
                    </a:moveTo>
                    <a:lnTo>
                      <a:pt x="10549" y="0"/>
                    </a:lnTo>
                    <a:lnTo>
                      <a:pt x="47424" y="25622"/>
                    </a:lnTo>
                    <a:lnTo>
                      <a:pt x="45143" y="33147"/>
                    </a:lnTo>
                    <a:cubicBezTo>
                      <a:pt x="45143" y="33147"/>
                      <a:pt x="17582" y="21527"/>
                      <a:pt x="16632" y="20764"/>
                    </a:cubicBezTo>
                    <a:cubicBezTo>
                      <a:pt x="15681" y="20003"/>
                      <a:pt x="0" y="10096"/>
                      <a:pt x="0" y="10096"/>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5" name="Google Shape;1466;p27"/>
              <p:cNvSpPr/>
              <p:nvPr/>
            </p:nvSpPr>
            <p:spPr>
              <a:xfrm>
                <a:off x="5993073" y="4867179"/>
                <a:ext cx="58543" cy="38957"/>
              </a:xfrm>
              <a:custGeom>
                <a:avLst/>
                <a:gdLst/>
                <a:ahLst/>
                <a:cxnLst/>
                <a:rect l="l" t="t" r="r" b="b"/>
                <a:pathLst>
                  <a:path w="58543" h="38957" extrusionOk="0">
                    <a:moveTo>
                      <a:pt x="0" y="11144"/>
                    </a:moveTo>
                    <a:lnTo>
                      <a:pt x="49040" y="38957"/>
                    </a:lnTo>
                    <a:lnTo>
                      <a:pt x="58543" y="31623"/>
                    </a:lnTo>
                    <a:cubicBezTo>
                      <a:pt x="58543" y="31623"/>
                      <a:pt x="52366" y="24575"/>
                      <a:pt x="51891" y="23908"/>
                    </a:cubicBezTo>
                    <a:cubicBezTo>
                      <a:pt x="47529" y="18878"/>
                      <a:pt x="42396" y="14564"/>
                      <a:pt x="36685" y="11144"/>
                    </a:cubicBezTo>
                    <a:cubicBezTo>
                      <a:pt x="33073" y="10478"/>
                      <a:pt x="9789" y="0"/>
                      <a:pt x="9789"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6" name="Google Shape;1467;p27"/>
              <p:cNvSpPr/>
              <p:nvPr/>
            </p:nvSpPr>
            <p:spPr>
              <a:xfrm>
                <a:off x="6047245" y="4836033"/>
                <a:ext cx="27370" cy="24574"/>
              </a:xfrm>
              <a:custGeom>
                <a:avLst/>
                <a:gdLst/>
                <a:ahLst/>
                <a:cxnLst/>
                <a:rect l="l" t="t" r="r" b="b"/>
                <a:pathLst>
                  <a:path w="27370" h="24574" extrusionOk="0">
                    <a:moveTo>
                      <a:pt x="27371" y="24574"/>
                    </a:moveTo>
                    <a:lnTo>
                      <a:pt x="27371" y="7334"/>
                    </a:lnTo>
                    <a:lnTo>
                      <a:pt x="4847" y="0"/>
                    </a:lnTo>
                    <a:lnTo>
                      <a:pt x="0" y="13526"/>
                    </a:lnTo>
                    <a:lnTo>
                      <a:pt x="1236" y="19621"/>
                    </a:lnTo>
                    <a:lnTo>
                      <a:pt x="27371" y="24574"/>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7" name="Google Shape;1468;p27"/>
              <p:cNvSpPr/>
              <p:nvPr/>
            </p:nvSpPr>
            <p:spPr>
              <a:xfrm>
                <a:off x="5925121" y="4830984"/>
                <a:ext cx="26040" cy="19431"/>
              </a:xfrm>
              <a:custGeom>
                <a:avLst/>
                <a:gdLst/>
                <a:ahLst/>
                <a:cxnLst/>
                <a:rect l="l" t="t" r="r" b="b"/>
                <a:pathLst>
                  <a:path w="26040" h="19431" extrusionOk="0">
                    <a:moveTo>
                      <a:pt x="0" y="17145"/>
                    </a:moveTo>
                    <a:lnTo>
                      <a:pt x="0" y="0"/>
                    </a:lnTo>
                    <a:lnTo>
                      <a:pt x="26040"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8" name="Google Shape;1469;p27"/>
              <p:cNvSpPr/>
              <p:nvPr/>
            </p:nvSpPr>
            <p:spPr>
              <a:xfrm>
                <a:off x="5926072" y="4888610"/>
                <a:ext cx="29841" cy="30194"/>
              </a:xfrm>
              <a:custGeom>
                <a:avLst/>
                <a:gdLst/>
                <a:ahLst/>
                <a:cxnLst/>
                <a:rect l="l" t="t" r="r" b="b"/>
                <a:pathLst>
                  <a:path w="29841" h="30194" extrusionOk="0">
                    <a:moveTo>
                      <a:pt x="0" y="17812"/>
                    </a:moveTo>
                    <a:lnTo>
                      <a:pt x="0" y="0"/>
                    </a:lnTo>
                    <a:lnTo>
                      <a:pt x="29842" y="0"/>
                    </a:lnTo>
                    <a:lnTo>
                      <a:pt x="22619" y="15907"/>
                    </a:lnTo>
                    <a:lnTo>
                      <a:pt x="9599" y="30194"/>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9" name="Google Shape;1470;p27"/>
              <p:cNvSpPr/>
              <p:nvPr/>
            </p:nvSpPr>
            <p:spPr>
              <a:xfrm>
                <a:off x="5924931" y="4813649"/>
                <a:ext cx="295418" cy="185261"/>
              </a:xfrm>
              <a:custGeom>
                <a:avLst/>
                <a:gdLst/>
                <a:ahLst/>
                <a:cxnLst/>
                <a:rect l="l" t="t" r="r" b="b"/>
                <a:pathLst>
                  <a:path w="295418" h="185261" extrusionOk="0">
                    <a:moveTo>
                      <a:pt x="149685" y="29718"/>
                    </a:moveTo>
                    <a:cubicBezTo>
                      <a:pt x="145798" y="29709"/>
                      <a:pt x="141920" y="30023"/>
                      <a:pt x="138090" y="30671"/>
                    </a:cubicBezTo>
                    <a:cubicBezTo>
                      <a:pt x="132863" y="31433"/>
                      <a:pt x="127066" y="32480"/>
                      <a:pt x="120603" y="33814"/>
                    </a:cubicBezTo>
                    <a:cubicBezTo>
                      <a:pt x="114140" y="35147"/>
                      <a:pt x="107393" y="36957"/>
                      <a:pt x="100455" y="38957"/>
                    </a:cubicBezTo>
                    <a:cubicBezTo>
                      <a:pt x="93660" y="41005"/>
                      <a:pt x="87017" y="43558"/>
                      <a:pt x="80592" y="46577"/>
                    </a:cubicBezTo>
                    <a:lnTo>
                      <a:pt x="131437" y="76010"/>
                    </a:lnTo>
                    <a:lnTo>
                      <a:pt x="140941" y="72771"/>
                    </a:lnTo>
                    <a:cubicBezTo>
                      <a:pt x="153866" y="68389"/>
                      <a:pt x="166031" y="64770"/>
                      <a:pt x="177531" y="61817"/>
                    </a:cubicBezTo>
                    <a:cubicBezTo>
                      <a:pt x="188280" y="58903"/>
                      <a:pt x="199294" y="57045"/>
                      <a:pt x="210414" y="56293"/>
                    </a:cubicBezTo>
                    <a:cubicBezTo>
                      <a:pt x="220535" y="55683"/>
                      <a:pt x="230695" y="56388"/>
                      <a:pt x="240636" y="58388"/>
                    </a:cubicBezTo>
                    <a:cubicBezTo>
                      <a:pt x="250852" y="60541"/>
                      <a:pt x="260651" y="64370"/>
                      <a:pt x="269622" y="69723"/>
                    </a:cubicBezTo>
                    <a:cubicBezTo>
                      <a:pt x="278423" y="74086"/>
                      <a:pt x="285950" y="80639"/>
                      <a:pt x="291481" y="88773"/>
                    </a:cubicBezTo>
                    <a:cubicBezTo>
                      <a:pt x="295159" y="94717"/>
                      <a:pt x="296319" y="101880"/>
                      <a:pt x="294712" y="108680"/>
                    </a:cubicBezTo>
                    <a:cubicBezTo>
                      <a:pt x="292517" y="116138"/>
                      <a:pt x="288421" y="122901"/>
                      <a:pt x="282833" y="128302"/>
                    </a:cubicBezTo>
                    <a:cubicBezTo>
                      <a:pt x="275828" y="135331"/>
                      <a:pt x="268007" y="141504"/>
                      <a:pt x="259548" y="146685"/>
                    </a:cubicBezTo>
                    <a:lnTo>
                      <a:pt x="291861" y="165735"/>
                    </a:lnTo>
                    <a:lnTo>
                      <a:pt x="274279" y="175927"/>
                    </a:lnTo>
                    <a:lnTo>
                      <a:pt x="241681" y="156877"/>
                    </a:lnTo>
                    <a:cubicBezTo>
                      <a:pt x="226133" y="164506"/>
                      <a:pt x="209901" y="170659"/>
                      <a:pt x="193212" y="175260"/>
                    </a:cubicBezTo>
                    <a:cubicBezTo>
                      <a:pt x="175725" y="180099"/>
                      <a:pt x="157858" y="183442"/>
                      <a:pt x="139801" y="185261"/>
                    </a:cubicBezTo>
                    <a:lnTo>
                      <a:pt x="122694" y="154686"/>
                    </a:lnTo>
                    <a:cubicBezTo>
                      <a:pt x="127465" y="154562"/>
                      <a:pt x="132226" y="154181"/>
                      <a:pt x="136950" y="153543"/>
                    </a:cubicBezTo>
                    <a:cubicBezTo>
                      <a:pt x="143317" y="152781"/>
                      <a:pt x="150445" y="151638"/>
                      <a:pt x="158238" y="149923"/>
                    </a:cubicBezTo>
                    <a:cubicBezTo>
                      <a:pt x="166031" y="148209"/>
                      <a:pt x="174395" y="146113"/>
                      <a:pt x="183043" y="143542"/>
                    </a:cubicBezTo>
                    <a:cubicBezTo>
                      <a:pt x="191558" y="140970"/>
                      <a:pt x="199884" y="137789"/>
                      <a:pt x="207943" y="134017"/>
                    </a:cubicBezTo>
                    <a:lnTo>
                      <a:pt x="156812" y="105061"/>
                    </a:lnTo>
                    <a:lnTo>
                      <a:pt x="150160" y="107347"/>
                    </a:lnTo>
                    <a:lnTo>
                      <a:pt x="143317" y="109442"/>
                    </a:lnTo>
                    <a:cubicBezTo>
                      <a:pt x="130582" y="113633"/>
                      <a:pt x="118892" y="116967"/>
                      <a:pt x="108343" y="118967"/>
                    </a:cubicBezTo>
                    <a:cubicBezTo>
                      <a:pt x="98545" y="121244"/>
                      <a:pt x="88556" y="122587"/>
                      <a:pt x="78501" y="122968"/>
                    </a:cubicBezTo>
                    <a:cubicBezTo>
                      <a:pt x="69691" y="123235"/>
                      <a:pt x="60881" y="122406"/>
                      <a:pt x="52271" y="120491"/>
                    </a:cubicBezTo>
                    <a:cubicBezTo>
                      <a:pt x="43717" y="118510"/>
                      <a:pt x="35487" y="115300"/>
                      <a:pt x="27846" y="110966"/>
                    </a:cubicBezTo>
                    <a:cubicBezTo>
                      <a:pt x="19511" y="106613"/>
                      <a:pt x="12288" y="100384"/>
                      <a:pt x="6748" y="92773"/>
                    </a:cubicBezTo>
                    <a:cubicBezTo>
                      <a:pt x="2613" y="87097"/>
                      <a:pt x="570" y="80163"/>
                      <a:pt x="950" y="73152"/>
                    </a:cubicBezTo>
                    <a:cubicBezTo>
                      <a:pt x="1777" y="65884"/>
                      <a:pt x="4685" y="58998"/>
                      <a:pt x="9314" y="53340"/>
                    </a:cubicBezTo>
                    <a:cubicBezTo>
                      <a:pt x="15159" y="45958"/>
                      <a:pt x="22115" y="39529"/>
                      <a:pt x="29937" y="34290"/>
                    </a:cubicBezTo>
                    <a:lnTo>
                      <a:pt x="0" y="16954"/>
                    </a:lnTo>
                    <a:lnTo>
                      <a:pt x="17582" y="6763"/>
                    </a:lnTo>
                    <a:lnTo>
                      <a:pt x="47234" y="23908"/>
                    </a:lnTo>
                    <a:cubicBezTo>
                      <a:pt x="61147" y="16993"/>
                      <a:pt x="75774" y="11621"/>
                      <a:pt x="90856" y="7906"/>
                    </a:cubicBezTo>
                    <a:cubicBezTo>
                      <a:pt x="105188" y="4239"/>
                      <a:pt x="119767" y="1591"/>
                      <a:pt x="134479" y="0"/>
                    </a:cubicBezTo>
                    <a:close/>
                    <a:moveTo>
                      <a:pt x="63295" y="83153"/>
                    </a:moveTo>
                    <a:cubicBezTo>
                      <a:pt x="69967" y="87001"/>
                      <a:pt x="77684" y="88640"/>
                      <a:pt x="85344" y="87821"/>
                    </a:cubicBezTo>
                    <a:cubicBezTo>
                      <a:pt x="95637" y="86696"/>
                      <a:pt x="105777" y="84430"/>
                      <a:pt x="115566" y="81058"/>
                    </a:cubicBezTo>
                    <a:lnTo>
                      <a:pt x="68047" y="53530"/>
                    </a:lnTo>
                    <a:cubicBezTo>
                      <a:pt x="50560" y="64961"/>
                      <a:pt x="48973" y="74838"/>
                      <a:pt x="63295" y="83153"/>
                    </a:cubicBezTo>
                    <a:close/>
                    <a:moveTo>
                      <a:pt x="230182" y="97060"/>
                    </a:moveTo>
                    <a:cubicBezTo>
                      <a:pt x="222902" y="93098"/>
                      <a:pt x="214529" y="91592"/>
                      <a:pt x="206327" y="92773"/>
                    </a:cubicBezTo>
                    <a:cubicBezTo>
                      <a:pt x="195075" y="94231"/>
                      <a:pt x="183974" y="96688"/>
                      <a:pt x="173159" y="100108"/>
                    </a:cubicBezTo>
                    <a:lnTo>
                      <a:pt x="220678" y="127445"/>
                    </a:lnTo>
                    <a:cubicBezTo>
                      <a:pt x="240636" y="115157"/>
                      <a:pt x="243867" y="104966"/>
                      <a:pt x="230182" y="97060"/>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9" name="Google Shape;1471;p27"/>
            <p:cNvGrpSpPr/>
            <p:nvPr/>
          </p:nvGrpSpPr>
          <p:grpSpPr>
            <a:xfrm>
              <a:off x="3818123" y="3752055"/>
              <a:ext cx="883852" cy="621125"/>
              <a:chOff x="5627748" y="4494180"/>
              <a:chExt cx="883852" cy="621125"/>
            </a:xfrm>
          </p:grpSpPr>
          <p:sp>
            <p:nvSpPr>
              <p:cNvPr id="238" name="Google Shape;1472;p27"/>
              <p:cNvSpPr/>
              <p:nvPr/>
            </p:nvSpPr>
            <p:spPr>
              <a:xfrm>
                <a:off x="5627748" y="4603813"/>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9" name="Google Shape;1473;p27"/>
              <p:cNvSpPr/>
              <p:nvPr/>
            </p:nvSpPr>
            <p:spPr>
              <a:xfrm>
                <a:off x="5627938" y="4746878"/>
                <a:ext cx="87244" cy="116586"/>
              </a:xfrm>
              <a:custGeom>
                <a:avLst/>
                <a:gdLst/>
                <a:ahLst/>
                <a:cxnLst/>
                <a:rect l="l" t="t" r="r" b="b"/>
                <a:pathLst>
                  <a:path w="87244" h="116586" extrusionOk="0">
                    <a:moveTo>
                      <a:pt x="0" y="116586"/>
                    </a:moveTo>
                    <a:lnTo>
                      <a:pt x="0" y="0"/>
                    </a:lnTo>
                    <a:lnTo>
                      <a:pt x="87245" y="78010"/>
                    </a:lnTo>
                    <a:lnTo>
                      <a:pt x="0" y="116586"/>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0" name="Google Shape;1474;p27"/>
              <p:cNvSpPr/>
              <p:nvPr/>
            </p:nvSpPr>
            <p:spPr>
              <a:xfrm>
                <a:off x="6445074" y="4749926"/>
                <a:ext cx="66526" cy="157162"/>
              </a:xfrm>
              <a:custGeom>
                <a:avLst/>
                <a:gdLst/>
                <a:ahLst/>
                <a:cxnLst/>
                <a:rect l="l" t="t" r="r" b="b"/>
                <a:pathLst>
                  <a:path w="66526" h="157162" extrusionOk="0">
                    <a:moveTo>
                      <a:pt x="66527" y="0"/>
                    </a:moveTo>
                    <a:lnTo>
                      <a:pt x="66527" y="109633"/>
                    </a:lnTo>
                    <a:lnTo>
                      <a:pt x="21859" y="157163"/>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1" name="Google Shape;1475;p27"/>
              <p:cNvSpPr/>
              <p:nvPr/>
            </p:nvSpPr>
            <p:spPr>
              <a:xfrm>
                <a:off x="5627748" y="4494180"/>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2" name="Google Shape;1476;p27"/>
              <p:cNvSpPr/>
              <p:nvPr/>
            </p:nvSpPr>
            <p:spPr>
              <a:xfrm>
                <a:off x="5753825" y="4563879"/>
                <a:ext cx="632535" cy="366022"/>
              </a:xfrm>
              <a:custGeom>
                <a:avLst/>
                <a:gdLst/>
                <a:ahLst/>
                <a:cxnLst/>
                <a:rect l="l" t="t" r="r" b="b"/>
                <a:pathLst>
                  <a:path w="632535" h="366022" extrusionOk="0">
                    <a:moveTo>
                      <a:pt x="632040" y="194048"/>
                    </a:moveTo>
                    <a:cubicBezTo>
                      <a:pt x="627573" y="237101"/>
                      <a:pt x="596971" y="279773"/>
                      <a:pt x="539948" y="312444"/>
                    </a:cubicBezTo>
                    <a:cubicBezTo>
                      <a:pt x="416399" y="383882"/>
                      <a:pt x="216059" y="383882"/>
                      <a:pt x="92510" y="312444"/>
                    </a:cubicBezTo>
                    <a:cubicBezTo>
                      <a:pt x="35487" y="279487"/>
                      <a:pt x="4980" y="237101"/>
                      <a:pt x="608" y="194048"/>
                    </a:cubicBezTo>
                    <a:cubicBezTo>
                      <a:pt x="-4809" y="143566"/>
                      <a:pt x="25983" y="92131"/>
                      <a:pt x="92510" y="53650"/>
                    </a:cubicBezTo>
                    <a:cubicBezTo>
                      <a:pt x="216059" y="-17883"/>
                      <a:pt x="416399" y="-17883"/>
                      <a:pt x="539948" y="53650"/>
                    </a:cubicBezTo>
                    <a:cubicBezTo>
                      <a:pt x="606189" y="92131"/>
                      <a:pt x="636887" y="143566"/>
                      <a:pt x="632040"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3" name="Google Shape;1477;p27"/>
              <p:cNvSpPr/>
              <p:nvPr/>
            </p:nvSpPr>
            <p:spPr>
              <a:xfrm>
                <a:off x="5754433" y="4585787"/>
                <a:ext cx="631431" cy="344114"/>
              </a:xfrm>
              <a:custGeom>
                <a:avLst/>
                <a:gdLst/>
                <a:ahLst/>
                <a:cxnLst/>
                <a:rect l="l" t="t" r="r" b="b"/>
                <a:pathLst>
                  <a:path w="631431" h="344114" extrusionOk="0">
                    <a:moveTo>
                      <a:pt x="631432" y="172140"/>
                    </a:moveTo>
                    <a:cubicBezTo>
                      <a:pt x="626965" y="215194"/>
                      <a:pt x="596363" y="257865"/>
                      <a:pt x="539340" y="290536"/>
                    </a:cubicBezTo>
                    <a:cubicBezTo>
                      <a:pt x="415791" y="361974"/>
                      <a:pt x="215451" y="361974"/>
                      <a:pt x="91902" y="290536"/>
                    </a:cubicBezTo>
                    <a:cubicBezTo>
                      <a:pt x="34879" y="257580"/>
                      <a:pt x="4372" y="215194"/>
                      <a:pt x="0" y="172140"/>
                    </a:cubicBezTo>
                    <a:cubicBezTo>
                      <a:pt x="4372" y="128992"/>
                      <a:pt x="34974" y="86415"/>
                      <a:pt x="91902" y="53649"/>
                    </a:cubicBezTo>
                    <a:cubicBezTo>
                      <a:pt x="215451" y="-17883"/>
                      <a:pt x="415791" y="-17883"/>
                      <a:pt x="539340" y="53649"/>
                    </a:cubicBezTo>
                    <a:cubicBezTo>
                      <a:pt x="595983" y="86606"/>
                      <a:pt x="626585" y="129088"/>
                      <a:pt x="631432" y="172140"/>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4" name="Google Shape;1478;p27"/>
              <p:cNvSpPr/>
              <p:nvPr/>
            </p:nvSpPr>
            <p:spPr>
              <a:xfrm>
                <a:off x="5915333" y="4668297"/>
                <a:ext cx="294899" cy="185261"/>
              </a:xfrm>
              <a:custGeom>
                <a:avLst/>
                <a:gdLst/>
                <a:ahLst/>
                <a:cxnLst/>
                <a:rect l="l" t="t" r="r" b="b"/>
                <a:pathLst>
                  <a:path w="294899" h="185261" extrusionOk="0">
                    <a:moveTo>
                      <a:pt x="149685" y="29718"/>
                    </a:moveTo>
                    <a:cubicBezTo>
                      <a:pt x="145807" y="29718"/>
                      <a:pt x="141929" y="30004"/>
                      <a:pt x="138090" y="30575"/>
                    </a:cubicBezTo>
                    <a:cubicBezTo>
                      <a:pt x="132958" y="31337"/>
                      <a:pt x="127066" y="32385"/>
                      <a:pt x="120603" y="33719"/>
                    </a:cubicBezTo>
                    <a:cubicBezTo>
                      <a:pt x="114140" y="35052"/>
                      <a:pt x="107488" y="36862"/>
                      <a:pt x="100550" y="38958"/>
                    </a:cubicBezTo>
                    <a:cubicBezTo>
                      <a:pt x="93821" y="41015"/>
                      <a:pt x="87245" y="43567"/>
                      <a:pt x="80877" y="46577"/>
                    </a:cubicBezTo>
                    <a:lnTo>
                      <a:pt x="131722" y="76010"/>
                    </a:lnTo>
                    <a:lnTo>
                      <a:pt x="140751" y="72771"/>
                    </a:lnTo>
                    <a:cubicBezTo>
                      <a:pt x="153771" y="68485"/>
                      <a:pt x="165936" y="64866"/>
                      <a:pt x="177341" y="61817"/>
                    </a:cubicBezTo>
                    <a:cubicBezTo>
                      <a:pt x="188099" y="58931"/>
                      <a:pt x="199114" y="57122"/>
                      <a:pt x="210224" y="56388"/>
                    </a:cubicBezTo>
                    <a:cubicBezTo>
                      <a:pt x="220374" y="55693"/>
                      <a:pt x="230571" y="56369"/>
                      <a:pt x="240541" y="58388"/>
                    </a:cubicBezTo>
                    <a:cubicBezTo>
                      <a:pt x="250586" y="60636"/>
                      <a:pt x="260204" y="64465"/>
                      <a:pt x="269052" y="69723"/>
                    </a:cubicBezTo>
                    <a:cubicBezTo>
                      <a:pt x="277853" y="74086"/>
                      <a:pt x="285380" y="80639"/>
                      <a:pt x="290911" y="88773"/>
                    </a:cubicBezTo>
                    <a:cubicBezTo>
                      <a:pt x="294665" y="94679"/>
                      <a:pt x="295834" y="101880"/>
                      <a:pt x="294142" y="108680"/>
                    </a:cubicBezTo>
                    <a:cubicBezTo>
                      <a:pt x="292032" y="116177"/>
                      <a:pt x="287927" y="122958"/>
                      <a:pt x="282262" y="128302"/>
                    </a:cubicBezTo>
                    <a:cubicBezTo>
                      <a:pt x="275287" y="135331"/>
                      <a:pt x="267503" y="141504"/>
                      <a:pt x="259073" y="146685"/>
                    </a:cubicBezTo>
                    <a:lnTo>
                      <a:pt x="291386" y="165735"/>
                    </a:lnTo>
                    <a:lnTo>
                      <a:pt x="273804" y="175927"/>
                    </a:lnTo>
                    <a:lnTo>
                      <a:pt x="241206" y="156877"/>
                    </a:lnTo>
                    <a:cubicBezTo>
                      <a:pt x="225696" y="164592"/>
                      <a:pt x="209454" y="170745"/>
                      <a:pt x="192737" y="175260"/>
                    </a:cubicBezTo>
                    <a:cubicBezTo>
                      <a:pt x="175212" y="180099"/>
                      <a:pt x="157316" y="183442"/>
                      <a:pt x="139230" y="185261"/>
                    </a:cubicBezTo>
                    <a:lnTo>
                      <a:pt x="122219" y="154686"/>
                    </a:lnTo>
                    <a:cubicBezTo>
                      <a:pt x="125355" y="154686"/>
                      <a:pt x="130107" y="154686"/>
                      <a:pt x="136474" y="153638"/>
                    </a:cubicBezTo>
                    <a:cubicBezTo>
                      <a:pt x="142842" y="152591"/>
                      <a:pt x="149875" y="151638"/>
                      <a:pt x="157763" y="149924"/>
                    </a:cubicBezTo>
                    <a:cubicBezTo>
                      <a:pt x="165651" y="148209"/>
                      <a:pt x="173824" y="146114"/>
                      <a:pt x="182568" y="143542"/>
                    </a:cubicBezTo>
                    <a:cubicBezTo>
                      <a:pt x="191074" y="141037"/>
                      <a:pt x="199370" y="137846"/>
                      <a:pt x="207373" y="134017"/>
                    </a:cubicBezTo>
                    <a:lnTo>
                      <a:pt x="156907" y="104966"/>
                    </a:lnTo>
                    <a:lnTo>
                      <a:pt x="150255" y="107252"/>
                    </a:lnTo>
                    <a:lnTo>
                      <a:pt x="143317" y="109442"/>
                    </a:lnTo>
                    <a:cubicBezTo>
                      <a:pt x="130677" y="113633"/>
                      <a:pt x="118987" y="116872"/>
                      <a:pt x="108438" y="118967"/>
                    </a:cubicBezTo>
                    <a:cubicBezTo>
                      <a:pt x="98640" y="121244"/>
                      <a:pt x="88651" y="122577"/>
                      <a:pt x="78596" y="122968"/>
                    </a:cubicBezTo>
                    <a:cubicBezTo>
                      <a:pt x="69748" y="123282"/>
                      <a:pt x="60900" y="122454"/>
                      <a:pt x="52271" y="120491"/>
                    </a:cubicBezTo>
                    <a:cubicBezTo>
                      <a:pt x="43746" y="118510"/>
                      <a:pt x="35554" y="115300"/>
                      <a:pt x="27941" y="110966"/>
                    </a:cubicBezTo>
                    <a:cubicBezTo>
                      <a:pt x="19635" y="106528"/>
                      <a:pt x="12402" y="100317"/>
                      <a:pt x="6748" y="92774"/>
                    </a:cubicBezTo>
                    <a:cubicBezTo>
                      <a:pt x="2689" y="87068"/>
                      <a:pt x="684" y="80153"/>
                      <a:pt x="1045" y="73152"/>
                    </a:cubicBezTo>
                    <a:cubicBezTo>
                      <a:pt x="1815" y="65865"/>
                      <a:pt x="4723" y="58969"/>
                      <a:pt x="9409" y="53340"/>
                    </a:cubicBezTo>
                    <a:cubicBezTo>
                      <a:pt x="15244" y="45977"/>
                      <a:pt x="22163" y="39557"/>
                      <a:pt x="29937" y="34290"/>
                    </a:cubicBezTo>
                    <a:lnTo>
                      <a:pt x="0" y="16955"/>
                    </a:lnTo>
                    <a:lnTo>
                      <a:pt x="17677" y="6763"/>
                    </a:lnTo>
                    <a:lnTo>
                      <a:pt x="47329" y="24003"/>
                    </a:lnTo>
                    <a:cubicBezTo>
                      <a:pt x="61242" y="17050"/>
                      <a:pt x="75869" y="11659"/>
                      <a:pt x="90951" y="7906"/>
                    </a:cubicBezTo>
                    <a:cubicBezTo>
                      <a:pt x="105283" y="4220"/>
                      <a:pt x="119862" y="1581"/>
                      <a:pt x="134574" y="0"/>
                    </a:cubicBezTo>
                    <a:close/>
                    <a:moveTo>
                      <a:pt x="63390" y="83058"/>
                    </a:moveTo>
                    <a:cubicBezTo>
                      <a:pt x="70071" y="86897"/>
                      <a:pt x="77779" y="88563"/>
                      <a:pt x="85439" y="87821"/>
                    </a:cubicBezTo>
                    <a:cubicBezTo>
                      <a:pt x="95722" y="86639"/>
                      <a:pt x="105853" y="84372"/>
                      <a:pt x="115661" y="81058"/>
                    </a:cubicBezTo>
                    <a:lnTo>
                      <a:pt x="68142" y="53435"/>
                    </a:lnTo>
                    <a:cubicBezTo>
                      <a:pt x="50655" y="64961"/>
                      <a:pt x="49039" y="75152"/>
                      <a:pt x="63390" y="83058"/>
                    </a:cubicBezTo>
                    <a:close/>
                    <a:moveTo>
                      <a:pt x="230182" y="96965"/>
                    </a:moveTo>
                    <a:cubicBezTo>
                      <a:pt x="222930" y="93021"/>
                      <a:pt x="214586" y="91545"/>
                      <a:pt x="206422" y="92774"/>
                    </a:cubicBezTo>
                    <a:cubicBezTo>
                      <a:pt x="195170" y="94193"/>
                      <a:pt x="184069" y="96622"/>
                      <a:pt x="173254" y="100013"/>
                    </a:cubicBezTo>
                    <a:lnTo>
                      <a:pt x="220773" y="127445"/>
                    </a:lnTo>
                    <a:cubicBezTo>
                      <a:pt x="240636" y="115062"/>
                      <a:pt x="243867" y="104966"/>
                      <a:pt x="230182" y="96965"/>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5" name="Google Shape;1479;p27"/>
              <p:cNvSpPr/>
              <p:nvPr/>
            </p:nvSpPr>
            <p:spPr>
              <a:xfrm>
                <a:off x="6037741" y="4805743"/>
                <a:ext cx="19007" cy="25526"/>
              </a:xfrm>
              <a:custGeom>
                <a:avLst/>
                <a:gdLst/>
                <a:ahLst/>
                <a:cxnLst/>
                <a:rect l="l" t="t" r="r" b="b"/>
                <a:pathLst>
                  <a:path w="19007" h="25526" extrusionOk="0">
                    <a:moveTo>
                      <a:pt x="0" y="17145"/>
                    </a:moveTo>
                    <a:cubicBezTo>
                      <a:pt x="0" y="15907"/>
                      <a:pt x="0" y="0"/>
                      <a:pt x="0" y="0"/>
                    </a:cubicBezTo>
                    <a:lnTo>
                      <a:pt x="19008" y="12478"/>
                    </a:lnTo>
                    <a:lnTo>
                      <a:pt x="10549"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6" name="Google Shape;1480;p27"/>
              <p:cNvSpPr/>
              <p:nvPr/>
            </p:nvSpPr>
            <p:spPr>
              <a:xfrm>
                <a:off x="6164902" y="4816601"/>
                <a:ext cx="42006" cy="19716"/>
              </a:xfrm>
              <a:custGeom>
                <a:avLst/>
                <a:gdLst/>
                <a:ahLst/>
                <a:cxnLst/>
                <a:rect l="l" t="t" r="r" b="b"/>
                <a:pathLst>
                  <a:path w="42006" h="19716" extrusionOk="0">
                    <a:moveTo>
                      <a:pt x="42007" y="17145"/>
                    </a:moveTo>
                    <a:lnTo>
                      <a:pt x="42007" y="0"/>
                    </a:lnTo>
                    <a:lnTo>
                      <a:pt x="0" y="3238"/>
                    </a:lnTo>
                    <a:lnTo>
                      <a:pt x="24140" y="19717"/>
                    </a:lnTo>
                    <a:lnTo>
                      <a:pt x="42007"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7" name="Google Shape;1481;p27"/>
              <p:cNvSpPr/>
              <p:nvPr/>
            </p:nvSpPr>
            <p:spPr>
              <a:xfrm>
                <a:off x="6178968" y="4753356"/>
                <a:ext cx="31457" cy="17430"/>
              </a:xfrm>
              <a:custGeom>
                <a:avLst/>
                <a:gdLst/>
                <a:ahLst/>
                <a:cxnLst/>
                <a:rect l="l" t="t" r="r" b="b"/>
                <a:pathLst>
                  <a:path w="31457" h="17430" extrusionOk="0">
                    <a:moveTo>
                      <a:pt x="31458" y="17431"/>
                    </a:moveTo>
                    <a:lnTo>
                      <a:pt x="31458" y="0"/>
                    </a:lnTo>
                    <a:lnTo>
                      <a:pt x="0" y="11430"/>
                    </a:lnTo>
                    <a:lnTo>
                      <a:pt x="31458" y="17431"/>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8" name="Google Shape;1482;p27"/>
              <p:cNvSpPr/>
              <p:nvPr/>
            </p:nvSpPr>
            <p:spPr>
              <a:xfrm>
                <a:off x="6080128" y="4759737"/>
                <a:ext cx="47423" cy="33147"/>
              </a:xfrm>
              <a:custGeom>
                <a:avLst/>
                <a:gdLst/>
                <a:ahLst/>
                <a:cxnLst/>
                <a:rect l="l" t="t" r="r" b="b"/>
                <a:pathLst>
                  <a:path w="47423" h="33147" extrusionOk="0">
                    <a:moveTo>
                      <a:pt x="0" y="10096"/>
                    </a:moveTo>
                    <a:lnTo>
                      <a:pt x="10454" y="0"/>
                    </a:lnTo>
                    <a:lnTo>
                      <a:pt x="47424" y="25622"/>
                    </a:lnTo>
                    <a:lnTo>
                      <a:pt x="45143" y="33147"/>
                    </a:lnTo>
                    <a:cubicBezTo>
                      <a:pt x="45143" y="33147"/>
                      <a:pt x="17582" y="21527"/>
                      <a:pt x="16632" y="20860"/>
                    </a:cubicBezTo>
                    <a:cubicBezTo>
                      <a:pt x="15681" y="20193"/>
                      <a:pt x="0" y="10096"/>
                      <a:pt x="0" y="10096"/>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9" name="Google Shape;1483;p27"/>
              <p:cNvSpPr/>
              <p:nvPr/>
            </p:nvSpPr>
            <p:spPr>
              <a:xfrm>
                <a:off x="5983570" y="4704588"/>
                <a:ext cx="59018" cy="38957"/>
              </a:xfrm>
              <a:custGeom>
                <a:avLst/>
                <a:gdLst/>
                <a:ahLst/>
                <a:cxnLst/>
                <a:rect l="l" t="t" r="r" b="b"/>
                <a:pathLst>
                  <a:path w="59018" h="38957" extrusionOk="0">
                    <a:moveTo>
                      <a:pt x="0" y="11144"/>
                    </a:moveTo>
                    <a:lnTo>
                      <a:pt x="48945" y="38957"/>
                    </a:lnTo>
                    <a:lnTo>
                      <a:pt x="59019" y="31718"/>
                    </a:lnTo>
                    <a:cubicBezTo>
                      <a:pt x="59019" y="31718"/>
                      <a:pt x="52841" y="24574"/>
                      <a:pt x="52366" y="23908"/>
                    </a:cubicBezTo>
                    <a:cubicBezTo>
                      <a:pt x="47966" y="18878"/>
                      <a:pt x="42796" y="14573"/>
                      <a:pt x="37065" y="11144"/>
                    </a:cubicBezTo>
                    <a:cubicBezTo>
                      <a:pt x="33453" y="10477"/>
                      <a:pt x="10264" y="0"/>
                      <a:pt x="10264"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0" name="Google Shape;1484;p27"/>
              <p:cNvSpPr/>
              <p:nvPr/>
            </p:nvSpPr>
            <p:spPr>
              <a:xfrm>
                <a:off x="6037741" y="4673441"/>
                <a:ext cx="27275" cy="24574"/>
              </a:xfrm>
              <a:custGeom>
                <a:avLst/>
                <a:gdLst/>
                <a:ahLst/>
                <a:cxnLst/>
                <a:rect l="l" t="t" r="r" b="b"/>
                <a:pathLst>
                  <a:path w="27275" h="24574" extrusionOk="0">
                    <a:moveTo>
                      <a:pt x="27276" y="24575"/>
                    </a:moveTo>
                    <a:lnTo>
                      <a:pt x="27276" y="7334"/>
                    </a:lnTo>
                    <a:lnTo>
                      <a:pt x="4847" y="0"/>
                    </a:lnTo>
                    <a:lnTo>
                      <a:pt x="0" y="13526"/>
                    </a:lnTo>
                    <a:lnTo>
                      <a:pt x="1141" y="19717"/>
                    </a:lnTo>
                    <a:lnTo>
                      <a:pt x="27276" y="2457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1" name="Google Shape;1485;p27"/>
              <p:cNvSpPr/>
              <p:nvPr/>
            </p:nvSpPr>
            <p:spPr>
              <a:xfrm>
                <a:off x="5915523" y="4668392"/>
                <a:ext cx="26135" cy="19526"/>
              </a:xfrm>
              <a:custGeom>
                <a:avLst/>
                <a:gdLst/>
                <a:ahLst/>
                <a:cxnLst/>
                <a:rect l="l" t="t" r="r" b="b"/>
                <a:pathLst>
                  <a:path w="26135" h="19526" extrusionOk="0">
                    <a:moveTo>
                      <a:pt x="0" y="17145"/>
                    </a:moveTo>
                    <a:lnTo>
                      <a:pt x="0" y="0"/>
                    </a:lnTo>
                    <a:lnTo>
                      <a:pt x="26135" y="2858"/>
                    </a:lnTo>
                    <a:lnTo>
                      <a:pt x="17677" y="19526"/>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2" name="Google Shape;1486;p27"/>
              <p:cNvSpPr/>
              <p:nvPr/>
            </p:nvSpPr>
            <p:spPr>
              <a:xfrm>
                <a:off x="5916473" y="4725638"/>
                <a:ext cx="29936" cy="30289"/>
              </a:xfrm>
              <a:custGeom>
                <a:avLst/>
                <a:gdLst/>
                <a:ahLst/>
                <a:cxnLst/>
                <a:rect l="l" t="t" r="r" b="b"/>
                <a:pathLst>
                  <a:path w="29936" h="30289" extrusionOk="0">
                    <a:moveTo>
                      <a:pt x="0" y="17812"/>
                    </a:moveTo>
                    <a:lnTo>
                      <a:pt x="0" y="0"/>
                    </a:lnTo>
                    <a:lnTo>
                      <a:pt x="29937" y="0"/>
                    </a:lnTo>
                    <a:lnTo>
                      <a:pt x="22619" y="16002"/>
                    </a:lnTo>
                    <a:lnTo>
                      <a:pt x="9694" y="3028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3" name="Google Shape;1487;p27"/>
              <p:cNvSpPr/>
              <p:nvPr/>
            </p:nvSpPr>
            <p:spPr>
              <a:xfrm>
                <a:off x="5915428" y="4651533"/>
                <a:ext cx="294626" cy="184784"/>
              </a:xfrm>
              <a:custGeom>
                <a:avLst/>
                <a:gdLst/>
                <a:ahLst/>
                <a:cxnLst/>
                <a:rect l="l" t="t" r="r" b="b"/>
                <a:pathLst>
                  <a:path w="294626" h="184784" extrusionOk="0">
                    <a:moveTo>
                      <a:pt x="149590" y="29242"/>
                    </a:moveTo>
                    <a:cubicBezTo>
                      <a:pt x="145702" y="29232"/>
                      <a:pt x="141825" y="29546"/>
                      <a:pt x="137995" y="30194"/>
                    </a:cubicBezTo>
                    <a:cubicBezTo>
                      <a:pt x="132863" y="30956"/>
                      <a:pt x="126971" y="32004"/>
                      <a:pt x="120508" y="33338"/>
                    </a:cubicBezTo>
                    <a:cubicBezTo>
                      <a:pt x="114045" y="34671"/>
                      <a:pt x="107393" y="36481"/>
                      <a:pt x="100455" y="38576"/>
                    </a:cubicBezTo>
                    <a:cubicBezTo>
                      <a:pt x="93660" y="40595"/>
                      <a:pt x="87017" y="43110"/>
                      <a:pt x="80592" y="46101"/>
                    </a:cubicBezTo>
                    <a:lnTo>
                      <a:pt x="131437" y="75533"/>
                    </a:lnTo>
                    <a:lnTo>
                      <a:pt x="140466" y="72295"/>
                    </a:lnTo>
                    <a:cubicBezTo>
                      <a:pt x="153486" y="68008"/>
                      <a:pt x="165651" y="64294"/>
                      <a:pt x="177056" y="61341"/>
                    </a:cubicBezTo>
                    <a:cubicBezTo>
                      <a:pt x="187804" y="58417"/>
                      <a:pt x="198819" y="56597"/>
                      <a:pt x="209939" y="55912"/>
                    </a:cubicBezTo>
                    <a:cubicBezTo>
                      <a:pt x="220089" y="55216"/>
                      <a:pt x="230286" y="55893"/>
                      <a:pt x="240256" y="57912"/>
                    </a:cubicBezTo>
                    <a:cubicBezTo>
                      <a:pt x="250311" y="60122"/>
                      <a:pt x="259938" y="63951"/>
                      <a:pt x="268767" y="69247"/>
                    </a:cubicBezTo>
                    <a:cubicBezTo>
                      <a:pt x="277568" y="73609"/>
                      <a:pt x="285095" y="80162"/>
                      <a:pt x="290626" y="88297"/>
                    </a:cubicBezTo>
                    <a:cubicBezTo>
                      <a:pt x="294399" y="94202"/>
                      <a:pt x="295568" y="101403"/>
                      <a:pt x="293857" y="108204"/>
                    </a:cubicBezTo>
                    <a:cubicBezTo>
                      <a:pt x="291719" y="115691"/>
                      <a:pt x="287613" y="122472"/>
                      <a:pt x="281977" y="127825"/>
                    </a:cubicBezTo>
                    <a:cubicBezTo>
                      <a:pt x="275002" y="134855"/>
                      <a:pt x="267218" y="141027"/>
                      <a:pt x="258788" y="146209"/>
                    </a:cubicBezTo>
                    <a:lnTo>
                      <a:pt x="291101" y="165259"/>
                    </a:lnTo>
                    <a:lnTo>
                      <a:pt x="273519" y="175450"/>
                    </a:lnTo>
                    <a:lnTo>
                      <a:pt x="240921" y="156400"/>
                    </a:lnTo>
                    <a:cubicBezTo>
                      <a:pt x="225392" y="164068"/>
                      <a:pt x="209159" y="170231"/>
                      <a:pt x="192452" y="174784"/>
                    </a:cubicBezTo>
                    <a:cubicBezTo>
                      <a:pt x="174927" y="179622"/>
                      <a:pt x="157031" y="182966"/>
                      <a:pt x="138945" y="184785"/>
                    </a:cubicBezTo>
                    <a:lnTo>
                      <a:pt x="121934" y="154210"/>
                    </a:lnTo>
                    <a:cubicBezTo>
                      <a:pt x="126704" y="154086"/>
                      <a:pt x="131466" y="153705"/>
                      <a:pt x="136189" y="153067"/>
                    </a:cubicBezTo>
                    <a:cubicBezTo>
                      <a:pt x="143346" y="152248"/>
                      <a:pt x="150454" y="151038"/>
                      <a:pt x="157478" y="149447"/>
                    </a:cubicBezTo>
                    <a:cubicBezTo>
                      <a:pt x="165271" y="147733"/>
                      <a:pt x="173539" y="145637"/>
                      <a:pt x="182283" y="143065"/>
                    </a:cubicBezTo>
                    <a:cubicBezTo>
                      <a:pt x="190779" y="140513"/>
                      <a:pt x="199066" y="137331"/>
                      <a:pt x="207087" y="133540"/>
                    </a:cubicBezTo>
                    <a:lnTo>
                      <a:pt x="156812" y="104584"/>
                    </a:lnTo>
                    <a:lnTo>
                      <a:pt x="150160" y="106871"/>
                    </a:lnTo>
                    <a:lnTo>
                      <a:pt x="143222" y="108966"/>
                    </a:lnTo>
                    <a:cubicBezTo>
                      <a:pt x="130582" y="113157"/>
                      <a:pt x="118892" y="116491"/>
                      <a:pt x="108343" y="118491"/>
                    </a:cubicBezTo>
                    <a:cubicBezTo>
                      <a:pt x="98545" y="120767"/>
                      <a:pt x="88556" y="122101"/>
                      <a:pt x="78501" y="122491"/>
                    </a:cubicBezTo>
                    <a:cubicBezTo>
                      <a:pt x="69710" y="122949"/>
                      <a:pt x="60891" y="122282"/>
                      <a:pt x="52271" y="120491"/>
                    </a:cubicBezTo>
                    <a:cubicBezTo>
                      <a:pt x="43736" y="118548"/>
                      <a:pt x="35535" y="115338"/>
                      <a:pt x="27941" y="110966"/>
                    </a:cubicBezTo>
                    <a:cubicBezTo>
                      <a:pt x="19597" y="106585"/>
                      <a:pt x="12355" y="100365"/>
                      <a:pt x="6748" y="92773"/>
                    </a:cubicBezTo>
                    <a:cubicBezTo>
                      <a:pt x="2671" y="87078"/>
                      <a:pt x="656" y="80153"/>
                      <a:pt x="1045" y="73152"/>
                    </a:cubicBezTo>
                    <a:cubicBezTo>
                      <a:pt x="1825" y="65865"/>
                      <a:pt x="4733" y="58979"/>
                      <a:pt x="9409" y="53340"/>
                    </a:cubicBezTo>
                    <a:cubicBezTo>
                      <a:pt x="15244" y="45977"/>
                      <a:pt x="22163" y="39557"/>
                      <a:pt x="29937" y="34290"/>
                    </a:cubicBezTo>
                    <a:lnTo>
                      <a:pt x="0" y="16954"/>
                    </a:lnTo>
                    <a:lnTo>
                      <a:pt x="17677" y="6763"/>
                    </a:lnTo>
                    <a:lnTo>
                      <a:pt x="47329" y="23908"/>
                    </a:lnTo>
                    <a:cubicBezTo>
                      <a:pt x="61261" y="17031"/>
                      <a:pt x="75878" y="11668"/>
                      <a:pt x="90951" y="7906"/>
                    </a:cubicBezTo>
                    <a:cubicBezTo>
                      <a:pt x="105283" y="4220"/>
                      <a:pt x="119862" y="1581"/>
                      <a:pt x="134574" y="0"/>
                    </a:cubicBezTo>
                    <a:close/>
                    <a:moveTo>
                      <a:pt x="63295" y="82391"/>
                    </a:moveTo>
                    <a:cubicBezTo>
                      <a:pt x="69976" y="86230"/>
                      <a:pt x="77684" y="87897"/>
                      <a:pt x="85344" y="87154"/>
                    </a:cubicBezTo>
                    <a:cubicBezTo>
                      <a:pt x="95637" y="85973"/>
                      <a:pt x="105768" y="83677"/>
                      <a:pt x="115566" y="80296"/>
                    </a:cubicBezTo>
                    <a:lnTo>
                      <a:pt x="68047" y="52769"/>
                    </a:lnTo>
                    <a:cubicBezTo>
                      <a:pt x="50560" y="64484"/>
                      <a:pt x="48944" y="74390"/>
                      <a:pt x="63295" y="82391"/>
                    </a:cubicBezTo>
                    <a:close/>
                    <a:moveTo>
                      <a:pt x="230087" y="96298"/>
                    </a:moveTo>
                    <a:cubicBezTo>
                      <a:pt x="222826" y="92364"/>
                      <a:pt x="214501" y="90859"/>
                      <a:pt x="206327" y="92012"/>
                    </a:cubicBezTo>
                    <a:cubicBezTo>
                      <a:pt x="195084" y="93516"/>
                      <a:pt x="183993" y="95974"/>
                      <a:pt x="173159" y="99346"/>
                    </a:cubicBezTo>
                    <a:lnTo>
                      <a:pt x="220678" y="126682"/>
                    </a:lnTo>
                    <a:cubicBezTo>
                      <a:pt x="240541" y="114681"/>
                      <a:pt x="243772" y="104489"/>
                      <a:pt x="230087" y="96583"/>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0" name="Google Shape;1488;p27"/>
            <p:cNvGrpSpPr/>
            <p:nvPr/>
          </p:nvGrpSpPr>
          <p:grpSpPr>
            <a:xfrm>
              <a:off x="2205711" y="4330032"/>
              <a:ext cx="883852" cy="621125"/>
              <a:chOff x="4015336" y="5072157"/>
              <a:chExt cx="883852" cy="621125"/>
            </a:xfrm>
          </p:grpSpPr>
          <p:sp>
            <p:nvSpPr>
              <p:cNvPr id="222" name="Google Shape;1489;p27"/>
              <p:cNvSpPr/>
              <p:nvPr/>
            </p:nvSpPr>
            <p:spPr>
              <a:xfrm>
                <a:off x="4015336" y="5181790"/>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3" name="Google Shape;1490;p27"/>
              <p:cNvSpPr/>
              <p:nvPr/>
            </p:nvSpPr>
            <p:spPr>
              <a:xfrm>
                <a:off x="4015526" y="5324856"/>
                <a:ext cx="87244" cy="116490"/>
              </a:xfrm>
              <a:custGeom>
                <a:avLst/>
                <a:gdLst/>
                <a:ahLst/>
                <a:cxnLst/>
                <a:rect l="l" t="t" r="r" b="b"/>
                <a:pathLst>
                  <a:path w="87244" h="116490" extrusionOk="0">
                    <a:moveTo>
                      <a:pt x="0" y="116491"/>
                    </a:moveTo>
                    <a:lnTo>
                      <a:pt x="0" y="0"/>
                    </a:lnTo>
                    <a:lnTo>
                      <a:pt x="87245" y="77914"/>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4" name="Google Shape;1491;p27"/>
              <p:cNvSpPr/>
              <p:nvPr/>
            </p:nvSpPr>
            <p:spPr>
              <a:xfrm>
                <a:off x="4832661" y="5327903"/>
                <a:ext cx="66526" cy="157067"/>
              </a:xfrm>
              <a:custGeom>
                <a:avLst/>
                <a:gdLst/>
                <a:ahLst/>
                <a:cxnLst/>
                <a:rect l="l" t="t" r="r" b="b"/>
                <a:pathLst>
                  <a:path w="66526" h="157067" extrusionOk="0">
                    <a:moveTo>
                      <a:pt x="66527" y="0"/>
                    </a:moveTo>
                    <a:lnTo>
                      <a:pt x="66527" y="109633"/>
                    </a:lnTo>
                    <a:lnTo>
                      <a:pt x="21859" y="157067"/>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5" name="Google Shape;1492;p27"/>
              <p:cNvSpPr/>
              <p:nvPr/>
            </p:nvSpPr>
            <p:spPr>
              <a:xfrm>
                <a:off x="4015336" y="5072157"/>
                <a:ext cx="883852" cy="511492"/>
              </a:xfrm>
              <a:custGeom>
                <a:avLst/>
                <a:gdLst/>
                <a:ahLst/>
                <a:cxnLst/>
                <a:rect l="l" t="t" r="r" b="b"/>
                <a:pathLst>
                  <a:path w="883852" h="511492" extrusionOk="0">
                    <a:moveTo>
                      <a:pt x="883852" y="255746"/>
                    </a:moveTo>
                    <a:cubicBezTo>
                      <a:pt x="883852" y="396991"/>
                      <a:pt x="685995" y="511492"/>
                      <a:pt x="441926" y="511492"/>
                    </a:cubicBezTo>
                    <a:cubicBezTo>
                      <a:pt x="197857" y="511492"/>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6" name="Google Shape;1493;p27"/>
              <p:cNvSpPr/>
              <p:nvPr/>
            </p:nvSpPr>
            <p:spPr>
              <a:xfrm>
                <a:off x="4141033" y="5141785"/>
                <a:ext cx="632610" cy="366093"/>
              </a:xfrm>
              <a:custGeom>
                <a:avLst/>
                <a:gdLst/>
                <a:ahLst/>
                <a:cxnLst/>
                <a:rect l="l" t="t" r="r" b="b"/>
                <a:pathLst>
                  <a:path w="632610" h="366093" extrusionOk="0">
                    <a:moveTo>
                      <a:pt x="632040" y="194024"/>
                    </a:moveTo>
                    <a:cubicBezTo>
                      <a:pt x="627573" y="237173"/>
                      <a:pt x="596971" y="279749"/>
                      <a:pt x="539948" y="312515"/>
                    </a:cubicBezTo>
                    <a:cubicBezTo>
                      <a:pt x="416399" y="383953"/>
                      <a:pt x="216059" y="383953"/>
                      <a:pt x="92510" y="312515"/>
                    </a:cubicBezTo>
                    <a:cubicBezTo>
                      <a:pt x="35487" y="279559"/>
                      <a:pt x="4980" y="237173"/>
                      <a:pt x="608" y="194024"/>
                    </a:cubicBezTo>
                    <a:cubicBezTo>
                      <a:pt x="-4809" y="143637"/>
                      <a:pt x="25983" y="92107"/>
                      <a:pt x="92510" y="53721"/>
                    </a:cubicBezTo>
                    <a:cubicBezTo>
                      <a:pt x="216059" y="-17907"/>
                      <a:pt x="416399" y="-17907"/>
                      <a:pt x="539948" y="53721"/>
                    </a:cubicBezTo>
                    <a:cubicBezTo>
                      <a:pt x="606569" y="92107"/>
                      <a:pt x="637267" y="143637"/>
                      <a:pt x="632040" y="19402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7" name="Google Shape;1494;p27"/>
              <p:cNvSpPr/>
              <p:nvPr/>
            </p:nvSpPr>
            <p:spPr>
              <a:xfrm>
                <a:off x="4141641" y="5163692"/>
                <a:ext cx="631431" cy="344185"/>
              </a:xfrm>
              <a:custGeom>
                <a:avLst/>
                <a:gdLst/>
                <a:ahLst/>
                <a:cxnLst/>
                <a:rect l="l" t="t" r="r" b="b"/>
                <a:pathLst>
                  <a:path w="631431" h="344185" extrusionOk="0">
                    <a:moveTo>
                      <a:pt x="631432" y="172117"/>
                    </a:moveTo>
                    <a:cubicBezTo>
                      <a:pt x="626965" y="215265"/>
                      <a:pt x="596363" y="257842"/>
                      <a:pt x="539340" y="290608"/>
                    </a:cubicBezTo>
                    <a:cubicBezTo>
                      <a:pt x="415791" y="362045"/>
                      <a:pt x="215451" y="362045"/>
                      <a:pt x="91902" y="290608"/>
                    </a:cubicBezTo>
                    <a:cubicBezTo>
                      <a:pt x="34879" y="257651"/>
                      <a:pt x="4372" y="215265"/>
                      <a:pt x="0" y="172117"/>
                    </a:cubicBezTo>
                    <a:cubicBezTo>
                      <a:pt x="4372" y="129064"/>
                      <a:pt x="34974" y="86392"/>
                      <a:pt x="91902" y="53721"/>
                    </a:cubicBezTo>
                    <a:cubicBezTo>
                      <a:pt x="215451" y="-17907"/>
                      <a:pt x="415791" y="-17907"/>
                      <a:pt x="539340" y="53721"/>
                    </a:cubicBezTo>
                    <a:cubicBezTo>
                      <a:pt x="596363" y="86678"/>
                      <a:pt x="626965" y="129064"/>
                      <a:pt x="631432" y="172117"/>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8" name="Google Shape;1495;p27"/>
              <p:cNvSpPr/>
              <p:nvPr/>
            </p:nvSpPr>
            <p:spPr>
              <a:xfrm>
                <a:off x="4303110" y="5245703"/>
                <a:ext cx="294907" cy="185737"/>
              </a:xfrm>
              <a:custGeom>
                <a:avLst/>
                <a:gdLst/>
                <a:ahLst/>
                <a:cxnLst/>
                <a:rect l="l" t="t" r="r" b="b"/>
                <a:pathLst>
                  <a:path w="294907" h="185737" extrusionOk="0">
                    <a:moveTo>
                      <a:pt x="149495" y="30194"/>
                    </a:moveTo>
                    <a:cubicBezTo>
                      <a:pt x="145610" y="30184"/>
                      <a:pt x="141732" y="30509"/>
                      <a:pt x="137900" y="31147"/>
                    </a:cubicBezTo>
                    <a:cubicBezTo>
                      <a:pt x="132768" y="31909"/>
                      <a:pt x="126876" y="32956"/>
                      <a:pt x="120413" y="34290"/>
                    </a:cubicBezTo>
                    <a:cubicBezTo>
                      <a:pt x="113950" y="35623"/>
                      <a:pt x="107298" y="37433"/>
                      <a:pt x="100360" y="39529"/>
                    </a:cubicBezTo>
                    <a:cubicBezTo>
                      <a:pt x="93565" y="41548"/>
                      <a:pt x="86926" y="44062"/>
                      <a:pt x="80497" y="47054"/>
                    </a:cubicBezTo>
                    <a:lnTo>
                      <a:pt x="131342" y="76486"/>
                    </a:lnTo>
                    <a:lnTo>
                      <a:pt x="140846" y="73247"/>
                    </a:lnTo>
                    <a:cubicBezTo>
                      <a:pt x="153771" y="68961"/>
                      <a:pt x="165936" y="65246"/>
                      <a:pt x="177341" y="62293"/>
                    </a:cubicBezTo>
                    <a:cubicBezTo>
                      <a:pt x="188089" y="59369"/>
                      <a:pt x="199107" y="57550"/>
                      <a:pt x="210224" y="56864"/>
                    </a:cubicBezTo>
                    <a:cubicBezTo>
                      <a:pt x="220373" y="56169"/>
                      <a:pt x="230569" y="56845"/>
                      <a:pt x="240541" y="58864"/>
                    </a:cubicBezTo>
                    <a:cubicBezTo>
                      <a:pt x="250594" y="61074"/>
                      <a:pt x="260223" y="64894"/>
                      <a:pt x="269052" y="70199"/>
                    </a:cubicBezTo>
                    <a:cubicBezTo>
                      <a:pt x="277853" y="74600"/>
                      <a:pt x="285403" y="81153"/>
                      <a:pt x="291006" y="89249"/>
                    </a:cubicBezTo>
                    <a:cubicBezTo>
                      <a:pt x="294700" y="95183"/>
                      <a:pt x="295831" y="102365"/>
                      <a:pt x="294142" y="109156"/>
                    </a:cubicBezTo>
                    <a:cubicBezTo>
                      <a:pt x="292005" y="116643"/>
                      <a:pt x="287902" y="123425"/>
                      <a:pt x="282263" y="128778"/>
                    </a:cubicBezTo>
                    <a:cubicBezTo>
                      <a:pt x="275290" y="135807"/>
                      <a:pt x="267506" y="141979"/>
                      <a:pt x="259073" y="147161"/>
                    </a:cubicBezTo>
                    <a:lnTo>
                      <a:pt x="291386" y="166211"/>
                    </a:lnTo>
                    <a:lnTo>
                      <a:pt x="273804" y="176403"/>
                    </a:lnTo>
                    <a:lnTo>
                      <a:pt x="241206" y="157353"/>
                    </a:lnTo>
                    <a:cubicBezTo>
                      <a:pt x="225675" y="165020"/>
                      <a:pt x="209444" y="171183"/>
                      <a:pt x="192737" y="175736"/>
                    </a:cubicBezTo>
                    <a:cubicBezTo>
                      <a:pt x="175214" y="180575"/>
                      <a:pt x="157315" y="183918"/>
                      <a:pt x="139230" y="185738"/>
                    </a:cubicBezTo>
                    <a:lnTo>
                      <a:pt x="122219" y="154972"/>
                    </a:lnTo>
                    <a:cubicBezTo>
                      <a:pt x="126988" y="154848"/>
                      <a:pt x="131746" y="154467"/>
                      <a:pt x="136474" y="153829"/>
                    </a:cubicBezTo>
                    <a:cubicBezTo>
                      <a:pt x="143631" y="153010"/>
                      <a:pt x="150737" y="151800"/>
                      <a:pt x="157763" y="150209"/>
                    </a:cubicBezTo>
                    <a:cubicBezTo>
                      <a:pt x="165556" y="148495"/>
                      <a:pt x="173824" y="146399"/>
                      <a:pt x="182568" y="143827"/>
                    </a:cubicBezTo>
                    <a:cubicBezTo>
                      <a:pt x="191061" y="141275"/>
                      <a:pt x="199352" y="138093"/>
                      <a:pt x="207373" y="134302"/>
                    </a:cubicBezTo>
                    <a:lnTo>
                      <a:pt x="156908" y="105061"/>
                    </a:lnTo>
                    <a:lnTo>
                      <a:pt x="150255" y="107347"/>
                    </a:lnTo>
                    <a:lnTo>
                      <a:pt x="143317" y="109442"/>
                    </a:lnTo>
                    <a:cubicBezTo>
                      <a:pt x="130677" y="113633"/>
                      <a:pt x="118987" y="116967"/>
                      <a:pt x="108438" y="118967"/>
                    </a:cubicBezTo>
                    <a:cubicBezTo>
                      <a:pt x="98639" y="121244"/>
                      <a:pt x="88648" y="122577"/>
                      <a:pt x="78596" y="122968"/>
                    </a:cubicBezTo>
                    <a:cubicBezTo>
                      <a:pt x="69751" y="123282"/>
                      <a:pt x="60903" y="122453"/>
                      <a:pt x="52271" y="120491"/>
                    </a:cubicBezTo>
                    <a:cubicBezTo>
                      <a:pt x="43734" y="118548"/>
                      <a:pt x="35533" y="115338"/>
                      <a:pt x="27941" y="110966"/>
                    </a:cubicBezTo>
                    <a:cubicBezTo>
                      <a:pt x="19598" y="106585"/>
                      <a:pt x="12352" y="100365"/>
                      <a:pt x="6748" y="92773"/>
                    </a:cubicBezTo>
                    <a:cubicBezTo>
                      <a:pt x="2672" y="87078"/>
                      <a:pt x="660" y="80153"/>
                      <a:pt x="1045" y="73152"/>
                    </a:cubicBezTo>
                    <a:cubicBezTo>
                      <a:pt x="1828" y="65865"/>
                      <a:pt x="4737" y="58979"/>
                      <a:pt x="9409" y="53340"/>
                    </a:cubicBezTo>
                    <a:cubicBezTo>
                      <a:pt x="15242" y="45977"/>
                      <a:pt x="22166" y="39557"/>
                      <a:pt x="29937" y="34290"/>
                    </a:cubicBezTo>
                    <a:lnTo>
                      <a:pt x="0" y="16954"/>
                    </a:lnTo>
                    <a:lnTo>
                      <a:pt x="17677" y="6763"/>
                    </a:lnTo>
                    <a:lnTo>
                      <a:pt x="47329" y="23908"/>
                    </a:lnTo>
                    <a:cubicBezTo>
                      <a:pt x="61259" y="17031"/>
                      <a:pt x="75883" y="11668"/>
                      <a:pt x="90951" y="7906"/>
                    </a:cubicBezTo>
                    <a:cubicBezTo>
                      <a:pt x="105285" y="4229"/>
                      <a:pt x="119863" y="1591"/>
                      <a:pt x="134574" y="0"/>
                    </a:cubicBezTo>
                    <a:close/>
                    <a:moveTo>
                      <a:pt x="63200" y="83629"/>
                    </a:moveTo>
                    <a:cubicBezTo>
                      <a:pt x="69880" y="87468"/>
                      <a:pt x="77584" y="89135"/>
                      <a:pt x="85249" y="88392"/>
                    </a:cubicBezTo>
                    <a:cubicBezTo>
                      <a:pt x="95542" y="87211"/>
                      <a:pt x="105675" y="84915"/>
                      <a:pt x="115471" y="81534"/>
                    </a:cubicBezTo>
                    <a:lnTo>
                      <a:pt x="67952" y="54007"/>
                    </a:lnTo>
                    <a:cubicBezTo>
                      <a:pt x="50465" y="65437"/>
                      <a:pt x="48945" y="75343"/>
                      <a:pt x="63200" y="83629"/>
                    </a:cubicBezTo>
                    <a:close/>
                    <a:moveTo>
                      <a:pt x="229992" y="97822"/>
                    </a:moveTo>
                    <a:cubicBezTo>
                      <a:pt x="222731" y="93888"/>
                      <a:pt x="214405" y="92383"/>
                      <a:pt x="206232" y="93535"/>
                    </a:cubicBezTo>
                    <a:cubicBezTo>
                      <a:pt x="194990" y="95040"/>
                      <a:pt x="183894" y="97498"/>
                      <a:pt x="173064" y="100870"/>
                    </a:cubicBezTo>
                    <a:lnTo>
                      <a:pt x="220583" y="128206"/>
                    </a:lnTo>
                    <a:cubicBezTo>
                      <a:pt x="240446" y="115633"/>
                      <a:pt x="243677" y="105442"/>
                      <a:pt x="229992" y="97822"/>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9" name="Google Shape;1496;p27"/>
              <p:cNvSpPr/>
              <p:nvPr/>
            </p:nvSpPr>
            <p:spPr>
              <a:xfrm>
                <a:off x="4425329" y="5383530"/>
                <a:ext cx="19007" cy="25431"/>
              </a:xfrm>
              <a:custGeom>
                <a:avLst/>
                <a:gdLst/>
                <a:ahLst/>
                <a:cxnLst/>
                <a:rect l="l" t="t" r="r" b="b"/>
                <a:pathLst>
                  <a:path w="19007" h="25431" extrusionOk="0">
                    <a:moveTo>
                      <a:pt x="0" y="17145"/>
                    </a:moveTo>
                    <a:cubicBezTo>
                      <a:pt x="0" y="15907"/>
                      <a:pt x="0" y="0"/>
                      <a:pt x="0" y="0"/>
                    </a:cubicBezTo>
                    <a:lnTo>
                      <a:pt x="19008" y="12478"/>
                    </a:lnTo>
                    <a:lnTo>
                      <a:pt x="10549" y="25432"/>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0" name="Google Shape;1497;p27"/>
              <p:cNvSpPr/>
              <p:nvPr/>
            </p:nvSpPr>
            <p:spPr>
              <a:xfrm>
                <a:off x="4552490" y="5394578"/>
                <a:ext cx="42006" cy="19716"/>
              </a:xfrm>
              <a:custGeom>
                <a:avLst/>
                <a:gdLst/>
                <a:ahLst/>
                <a:cxnLst/>
                <a:rect l="l" t="t" r="r" b="b"/>
                <a:pathLst>
                  <a:path w="42006" h="19716" extrusionOk="0">
                    <a:moveTo>
                      <a:pt x="42007" y="17145"/>
                    </a:moveTo>
                    <a:lnTo>
                      <a:pt x="42007" y="0"/>
                    </a:lnTo>
                    <a:lnTo>
                      <a:pt x="0" y="3239"/>
                    </a:lnTo>
                    <a:lnTo>
                      <a:pt x="24140" y="19717"/>
                    </a:lnTo>
                    <a:lnTo>
                      <a:pt x="42007"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1" name="Google Shape;1498;p27"/>
              <p:cNvSpPr/>
              <p:nvPr/>
            </p:nvSpPr>
            <p:spPr>
              <a:xfrm>
                <a:off x="4566555" y="5331333"/>
                <a:ext cx="31457" cy="17335"/>
              </a:xfrm>
              <a:custGeom>
                <a:avLst/>
                <a:gdLst/>
                <a:ahLst/>
                <a:cxnLst/>
                <a:rect l="l" t="t" r="r" b="b"/>
                <a:pathLst>
                  <a:path w="31457" h="17335" extrusionOk="0">
                    <a:moveTo>
                      <a:pt x="31458" y="17336"/>
                    </a:moveTo>
                    <a:lnTo>
                      <a:pt x="31458" y="0"/>
                    </a:lnTo>
                    <a:lnTo>
                      <a:pt x="0" y="11430"/>
                    </a:lnTo>
                    <a:lnTo>
                      <a:pt x="31458" y="17336"/>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2" name="Google Shape;1499;p27"/>
              <p:cNvSpPr/>
              <p:nvPr/>
            </p:nvSpPr>
            <p:spPr>
              <a:xfrm>
                <a:off x="4467716" y="5337714"/>
                <a:ext cx="47423" cy="33146"/>
              </a:xfrm>
              <a:custGeom>
                <a:avLst/>
                <a:gdLst/>
                <a:ahLst/>
                <a:cxnLst/>
                <a:rect l="l" t="t" r="r" b="b"/>
                <a:pathLst>
                  <a:path w="47423" h="33146" extrusionOk="0">
                    <a:moveTo>
                      <a:pt x="0" y="10096"/>
                    </a:moveTo>
                    <a:lnTo>
                      <a:pt x="10454" y="0"/>
                    </a:lnTo>
                    <a:lnTo>
                      <a:pt x="47424" y="25622"/>
                    </a:lnTo>
                    <a:lnTo>
                      <a:pt x="45143" y="33147"/>
                    </a:lnTo>
                    <a:cubicBezTo>
                      <a:pt x="45143" y="33147"/>
                      <a:pt x="17582" y="21526"/>
                      <a:pt x="16632" y="20764"/>
                    </a:cubicBezTo>
                    <a:cubicBezTo>
                      <a:pt x="15681" y="20002"/>
                      <a:pt x="0" y="10096"/>
                      <a:pt x="0" y="10096"/>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3" name="Google Shape;1500;p27"/>
              <p:cNvSpPr/>
              <p:nvPr/>
            </p:nvSpPr>
            <p:spPr>
              <a:xfrm>
                <a:off x="4371062" y="5282565"/>
                <a:ext cx="59018" cy="38957"/>
              </a:xfrm>
              <a:custGeom>
                <a:avLst/>
                <a:gdLst/>
                <a:ahLst/>
                <a:cxnLst/>
                <a:rect l="l" t="t" r="r" b="b"/>
                <a:pathLst>
                  <a:path w="59018" h="38957" extrusionOk="0">
                    <a:moveTo>
                      <a:pt x="0" y="11144"/>
                    </a:moveTo>
                    <a:lnTo>
                      <a:pt x="48945" y="38957"/>
                    </a:lnTo>
                    <a:lnTo>
                      <a:pt x="59019" y="31623"/>
                    </a:lnTo>
                    <a:cubicBezTo>
                      <a:pt x="59019" y="31623"/>
                      <a:pt x="52841" y="24574"/>
                      <a:pt x="52366" y="23908"/>
                    </a:cubicBezTo>
                    <a:cubicBezTo>
                      <a:pt x="47978" y="18898"/>
                      <a:pt x="42850" y="14592"/>
                      <a:pt x="37160" y="11144"/>
                    </a:cubicBezTo>
                    <a:cubicBezTo>
                      <a:pt x="33453" y="10382"/>
                      <a:pt x="10264" y="0"/>
                      <a:pt x="10264"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4" name="Google Shape;1501;p27"/>
              <p:cNvSpPr/>
              <p:nvPr/>
            </p:nvSpPr>
            <p:spPr>
              <a:xfrm>
                <a:off x="4425329" y="5251418"/>
                <a:ext cx="27275" cy="24479"/>
              </a:xfrm>
              <a:custGeom>
                <a:avLst/>
                <a:gdLst/>
                <a:ahLst/>
                <a:cxnLst/>
                <a:rect l="l" t="t" r="r" b="b"/>
                <a:pathLst>
                  <a:path w="27275" h="24479" extrusionOk="0">
                    <a:moveTo>
                      <a:pt x="27276" y="24479"/>
                    </a:moveTo>
                    <a:lnTo>
                      <a:pt x="27276" y="7334"/>
                    </a:lnTo>
                    <a:lnTo>
                      <a:pt x="4847" y="0"/>
                    </a:lnTo>
                    <a:lnTo>
                      <a:pt x="0" y="13526"/>
                    </a:lnTo>
                    <a:lnTo>
                      <a:pt x="1140" y="19622"/>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5" name="Google Shape;1502;p27"/>
              <p:cNvSpPr/>
              <p:nvPr/>
            </p:nvSpPr>
            <p:spPr>
              <a:xfrm>
                <a:off x="4303110" y="5246369"/>
                <a:ext cx="26135" cy="19431"/>
              </a:xfrm>
              <a:custGeom>
                <a:avLst/>
                <a:gdLst/>
                <a:ahLst/>
                <a:cxnLst/>
                <a:rect l="l" t="t" r="r" b="b"/>
                <a:pathLst>
                  <a:path w="26135" h="19431" extrusionOk="0">
                    <a:moveTo>
                      <a:pt x="0" y="17145"/>
                    </a:moveTo>
                    <a:lnTo>
                      <a:pt x="0" y="0"/>
                    </a:lnTo>
                    <a:lnTo>
                      <a:pt x="26135"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6" name="Google Shape;1503;p27"/>
              <p:cNvSpPr/>
              <p:nvPr/>
            </p:nvSpPr>
            <p:spPr>
              <a:xfrm>
                <a:off x="4304536" y="5303900"/>
                <a:ext cx="29461" cy="30099"/>
              </a:xfrm>
              <a:custGeom>
                <a:avLst/>
                <a:gdLst/>
                <a:ahLst/>
                <a:cxnLst/>
                <a:rect l="l" t="t" r="r" b="b"/>
                <a:pathLst>
                  <a:path w="29461" h="30099" extrusionOk="0">
                    <a:moveTo>
                      <a:pt x="0" y="17907"/>
                    </a:moveTo>
                    <a:lnTo>
                      <a:pt x="0" y="0"/>
                    </a:lnTo>
                    <a:lnTo>
                      <a:pt x="29462" y="0"/>
                    </a:lnTo>
                    <a:lnTo>
                      <a:pt x="22144" y="16002"/>
                    </a:lnTo>
                    <a:lnTo>
                      <a:pt x="9504" y="3009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7" name="Google Shape;1504;p27"/>
              <p:cNvSpPr/>
              <p:nvPr/>
            </p:nvSpPr>
            <p:spPr>
              <a:xfrm>
                <a:off x="4303110" y="5229225"/>
                <a:ext cx="294907" cy="185356"/>
              </a:xfrm>
              <a:custGeom>
                <a:avLst/>
                <a:gdLst/>
                <a:ahLst/>
                <a:cxnLst/>
                <a:rect l="l" t="t" r="r" b="b"/>
                <a:pathLst>
                  <a:path w="294907" h="185356" extrusionOk="0">
                    <a:moveTo>
                      <a:pt x="149495" y="29528"/>
                    </a:moveTo>
                    <a:cubicBezTo>
                      <a:pt x="145610" y="29518"/>
                      <a:pt x="141732" y="29842"/>
                      <a:pt x="137900" y="30480"/>
                    </a:cubicBezTo>
                    <a:cubicBezTo>
                      <a:pt x="132768" y="31242"/>
                      <a:pt x="126876" y="32290"/>
                      <a:pt x="120413" y="33623"/>
                    </a:cubicBezTo>
                    <a:cubicBezTo>
                      <a:pt x="113950" y="34957"/>
                      <a:pt x="107298" y="36671"/>
                      <a:pt x="100360" y="38767"/>
                    </a:cubicBezTo>
                    <a:cubicBezTo>
                      <a:pt x="93563" y="40815"/>
                      <a:pt x="86924" y="43367"/>
                      <a:pt x="80497" y="46387"/>
                    </a:cubicBezTo>
                    <a:lnTo>
                      <a:pt x="131342" y="76200"/>
                    </a:lnTo>
                    <a:lnTo>
                      <a:pt x="140846" y="73057"/>
                    </a:lnTo>
                    <a:cubicBezTo>
                      <a:pt x="153771" y="68675"/>
                      <a:pt x="165936" y="65056"/>
                      <a:pt x="177341" y="62008"/>
                    </a:cubicBezTo>
                    <a:cubicBezTo>
                      <a:pt x="188108" y="59169"/>
                      <a:pt x="199118" y="57350"/>
                      <a:pt x="210224" y="56579"/>
                    </a:cubicBezTo>
                    <a:cubicBezTo>
                      <a:pt x="220378" y="55969"/>
                      <a:pt x="230568" y="56674"/>
                      <a:pt x="240541" y="58674"/>
                    </a:cubicBezTo>
                    <a:cubicBezTo>
                      <a:pt x="250578" y="60884"/>
                      <a:pt x="260200" y="64684"/>
                      <a:pt x="269052" y="69913"/>
                    </a:cubicBezTo>
                    <a:cubicBezTo>
                      <a:pt x="277850" y="74314"/>
                      <a:pt x="285401" y="80867"/>
                      <a:pt x="291006" y="88963"/>
                    </a:cubicBezTo>
                    <a:cubicBezTo>
                      <a:pt x="294700" y="94898"/>
                      <a:pt x="295831" y="102080"/>
                      <a:pt x="294142" y="108871"/>
                    </a:cubicBezTo>
                    <a:cubicBezTo>
                      <a:pt x="291984" y="116348"/>
                      <a:pt x="287884" y="123120"/>
                      <a:pt x="282263" y="128492"/>
                    </a:cubicBezTo>
                    <a:cubicBezTo>
                      <a:pt x="275312" y="135522"/>
                      <a:pt x="267523" y="141665"/>
                      <a:pt x="259073" y="146780"/>
                    </a:cubicBezTo>
                    <a:lnTo>
                      <a:pt x="291386" y="165830"/>
                    </a:lnTo>
                    <a:lnTo>
                      <a:pt x="273804" y="176022"/>
                    </a:lnTo>
                    <a:lnTo>
                      <a:pt x="241206" y="156972"/>
                    </a:lnTo>
                    <a:cubicBezTo>
                      <a:pt x="225671" y="164611"/>
                      <a:pt x="209441" y="170736"/>
                      <a:pt x="192737" y="175260"/>
                    </a:cubicBezTo>
                    <a:cubicBezTo>
                      <a:pt x="175227" y="180175"/>
                      <a:pt x="157324" y="183556"/>
                      <a:pt x="139230" y="185356"/>
                    </a:cubicBezTo>
                    <a:lnTo>
                      <a:pt x="122219" y="154781"/>
                    </a:lnTo>
                    <a:cubicBezTo>
                      <a:pt x="126988" y="154657"/>
                      <a:pt x="131746" y="154276"/>
                      <a:pt x="136474" y="153638"/>
                    </a:cubicBezTo>
                    <a:cubicBezTo>
                      <a:pt x="142842" y="152876"/>
                      <a:pt x="149875" y="151733"/>
                      <a:pt x="157763" y="150019"/>
                    </a:cubicBezTo>
                    <a:cubicBezTo>
                      <a:pt x="165651" y="148304"/>
                      <a:pt x="173824" y="146113"/>
                      <a:pt x="182568" y="143637"/>
                    </a:cubicBezTo>
                    <a:cubicBezTo>
                      <a:pt x="191076" y="141122"/>
                      <a:pt x="199369" y="137941"/>
                      <a:pt x="207373" y="134112"/>
                    </a:cubicBezTo>
                    <a:lnTo>
                      <a:pt x="156908" y="104775"/>
                    </a:lnTo>
                    <a:lnTo>
                      <a:pt x="150255" y="107061"/>
                    </a:lnTo>
                    <a:lnTo>
                      <a:pt x="143317" y="109156"/>
                    </a:lnTo>
                    <a:cubicBezTo>
                      <a:pt x="130677" y="113347"/>
                      <a:pt x="118987" y="116586"/>
                      <a:pt x="108438" y="118681"/>
                    </a:cubicBezTo>
                    <a:cubicBezTo>
                      <a:pt x="98639" y="120958"/>
                      <a:pt x="88648" y="122291"/>
                      <a:pt x="78596" y="122682"/>
                    </a:cubicBezTo>
                    <a:cubicBezTo>
                      <a:pt x="69756" y="123025"/>
                      <a:pt x="60908" y="122225"/>
                      <a:pt x="52271" y="120301"/>
                    </a:cubicBezTo>
                    <a:cubicBezTo>
                      <a:pt x="43746" y="118310"/>
                      <a:pt x="35552" y="115110"/>
                      <a:pt x="27941" y="110776"/>
                    </a:cubicBezTo>
                    <a:cubicBezTo>
                      <a:pt x="19598" y="106394"/>
                      <a:pt x="12352" y="100174"/>
                      <a:pt x="6748" y="92583"/>
                    </a:cubicBezTo>
                    <a:cubicBezTo>
                      <a:pt x="2686" y="86878"/>
                      <a:pt x="675" y="79962"/>
                      <a:pt x="1045" y="72962"/>
                    </a:cubicBezTo>
                    <a:cubicBezTo>
                      <a:pt x="1811" y="65675"/>
                      <a:pt x="4722" y="58779"/>
                      <a:pt x="9409" y="53149"/>
                    </a:cubicBezTo>
                    <a:cubicBezTo>
                      <a:pt x="15242" y="45787"/>
                      <a:pt x="22166" y="39367"/>
                      <a:pt x="29937" y="34099"/>
                    </a:cubicBezTo>
                    <a:lnTo>
                      <a:pt x="0" y="16764"/>
                    </a:lnTo>
                    <a:lnTo>
                      <a:pt x="17677" y="6572"/>
                    </a:lnTo>
                    <a:lnTo>
                      <a:pt x="47329" y="23717"/>
                    </a:lnTo>
                    <a:cubicBezTo>
                      <a:pt x="61238" y="16764"/>
                      <a:pt x="75867" y="11373"/>
                      <a:pt x="90951" y="7620"/>
                    </a:cubicBezTo>
                    <a:cubicBezTo>
                      <a:pt x="105280" y="4134"/>
                      <a:pt x="119820" y="1591"/>
                      <a:pt x="134479" y="0"/>
                    </a:cubicBezTo>
                    <a:close/>
                    <a:moveTo>
                      <a:pt x="63200" y="82868"/>
                    </a:moveTo>
                    <a:cubicBezTo>
                      <a:pt x="69863" y="86744"/>
                      <a:pt x="77582" y="88420"/>
                      <a:pt x="85249" y="87630"/>
                    </a:cubicBezTo>
                    <a:cubicBezTo>
                      <a:pt x="95532" y="86449"/>
                      <a:pt x="105662" y="84182"/>
                      <a:pt x="115471" y="80867"/>
                    </a:cubicBezTo>
                    <a:lnTo>
                      <a:pt x="67952" y="53340"/>
                    </a:lnTo>
                    <a:cubicBezTo>
                      <a:pt x="50465" y="64770"/>
                      <a:pt x="48945" y="74676"/>
                      <a:pt x="63200" y="82868"/>
                    </a:cubicBezTo>
                    <a:close/>
                    <a:moveTo>
                      <a:pt x="229992" y="96869"/>
                    </a:moveTo>
                    <a:cubicBezTo>
                      <a:pt x="222761" y="92850"/>
                      <a:pt x="214407" y="91345"/>
                      <a:pt x="206232" y="92583"/>
                    </a:cubicBezTo>
                    <a:cubicBezTo>
                      <a:pt x="194982" y="94040"/>
                      <a:pt x="183883" y="96498"/>
                      <a:pt x="173064" y="99917"/>
                    </a:cubicBezTo>
                    <a:lnTo>
                      <a:pt x="220583" y="127254"/>
                    </a:lnTo>
                    <a:cubicBezTo>
                      <a:pt x="240541" y="114871"/>
                      <a:pt x="243677" y="104747"/>
                      <a:pt x="229992" y="96869"/>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1" name="Google Shape;1505;p27"/>
            <p:cNvGrpSpPr/>
            <p:nvPr/>
          </p:nvGrpSpPr>
          <p:grpSpPr>
            <a:xfrm>
              <a:off x="5533746" y="4396707"/>
              <a:ext cx="883852" cy="621030"/>
              <a:chOff x="7343371" y="5138832"/>
              <a:chExt cx="883852" cy="621030"/>
            </a:xfrm>
          </p:grpSpPr>
          <p:sp>
            <p:nvSpPr>
              <p:cNvPr id="206" name="Google Shape;1506;p27"/>
              <p:cNvSpPr/>
              <p:nvPr/>
            </p:nvSpPr>
            <p:spPr>
              <a:xfrm>
                <a:off x="7343371" y="5248370"/>
                <a:ext cx="883852" cy="511492"/>
              </a:xfrm>
              <a:custGeom>
                <a:avLst/>
                <a:gdLst/>
                <a:ahLst/>
                <a:cxnLst/>
                <a:rect l="l" t="t" r="r" b="b"/>
                <a:pathLst>
                  <a:path w="883852" h="511492" extrusionOk="0">
                    <a:moveTo>
                      <a:pt x="883852" y="255746"/>
                    </a:moveTo>
                    <a:cubicBezTo>
                      <a:pt x="883852" y="396991"/>
                      <a:pt x="685995" y="511492"/>
                      <a:pt x="441926" y="511492"/>
                    </a:cubicBezTo>
                    <a:cubicBezTo>
                      <a:pt x="197857" y="511492"/>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7" name="Google Shape;1507;p27"/>
              <p:cNvSpPr/>
              <p:nvPr/>
            </p:nvSpPr>
            <p:spPr>
              <a:xfrm>
                <a:off x="7343561" y="5391531"/>
                <a:ext cx="87339" cy="116490"/>
              </a:xfrm>
              <a:custGeom>
                <a:avLst/>
                <a:gdLst/>
                <a:ahLst/>
                <a:cxnLst/>
                <a:rect l="l" t="t" r="r" b="b"/>
                <a:pathLst>
                  <a:path w="87339" h="116490" extrusionOk="0">
                    <a:moveTo>
                      <a:pt x="0" y="116491"/>
                    </a:moveTo>
                    <a:lnTo>
                      <a:pt x="0" y="0"/>
                    </a:lnTo>
                    <a:lnTo>
                      <a:pt x="87340" y="77914"/>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 name="Google Shape;1508;p27"/>
              <p:cNvSpPr/>
              <p:nvPr/>
            </p:nvSpPr>
            <p:spPr>
              <a:xfrm>
                <a:off x="8160792" y="5394578"/>
                <a:ext cx="66431" cy="157067"/>
              </a:xfrm>
              <a:custGeom>
                <a:avLst/>
                <a:gdLst/>
                <a:ahLst/>
                <a:cxnLst/>
                <a:rect l="l" t="t" r="r" b="b"/>
                <a:pathLst>
                  <a:path w="66431" h="157067" extrusionOk="0">
                    <a:moveTo>
                      <a:pt x="66431" y="0"/>
                    </a:moveTo>
                    <a:lnTo>
                      <a:pt x="66431" y="109538"/>
                    </a:lnTo>
                    <a:lnTo>
                      <a:pt x="21859" y="157067"/>
                    </a:lnTo>
                    <a:lnTo>
                      <a:pt x="0" y="31623"/>
                    </a:lnTo>
                    <a:lnTo>
                      <a:pt x="66431"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 name="Google Shape;1509;p27"/>
              <p:cNvSpPr/>
              <p:nvPr/>
            </p:nvSpPr>
            <p:spPr>
              <a:xfrm>
                <a:off x="7343371" y="5138832"/>
                <a:ext cx="883852" cy="511492"/>
              </a:xfrm>
              <a:custGeom>
                <a:avLst/>
                <a:gdLst/>
                <a:ahLst/>
                <a:cxnLst/>
                <a:rect l="l" t="t" r="r" b="b"/>
                <a:pathLst>
                  <a:path w="883852" h="511492" extrusionOk="0">
                    <a:moveTo>
                      <a:pt x="883852" y="255746"/>
                    </a:moveTo>
                    <a:cubicBezTo>
                      <a:pt x="883852" y="396991"/>
                      <a:pt x="685995" y="511492"/>
                      <a:pt x="441926" y="511492"/>
                    </a:cubicBezTo>
                    <a:cubicBezTo>
                      <a:pt x="197857" y="511492"/>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 name="Google Shape;1510;p27"/>
              <p:cNvSpPr/>
              <p:nvPr/>
            </p:nvSpPr>
            <p:spPr>
              <a:xfrm>
                <a:off x="7469087" y="5208436"/>
                <a:ext cx="632615" cy="366117"/>
              </a:xfrm>
              <a:custGeom>
                <a:avLst/>
                <a:gdLst/>
                <a:ahLst/>
                <a:cxnLst/>
                <a:rect l="l" t="t" r="r" b="b"/>
                <a:pathLst>
                  <a:path w="632615" h="366117" extrusionOk="0">
                    <a:moveTo>
                      <a:pt x="632116" y="194048"/>
                    </a:moveTo>
                    <a:cubicBezTo>
                      <a:pt x="627555" y="237101"/>
                      <a:pt x="596952" y="279773"/>
                      <a:pt x="540025" y="312539"/>
                    </a:cubicBezTo>
                    <a:cubicBezTo>
                      <a:pt x="416475" y="383977"/>
                      <a:pt x="216136" y="383977"/>
                      <a:pt x="92586" y="312539"/>
                    </a:cubicBezTo>
                    <a:cubicBezTo>
                      <a:pt x="35564" y="279487"/>
                      <a:pt x="4961" y="237101"/>
                      <a:pt x="590" y="194048"/>
                    </a:cubicBezTo>
                    <a:cubicBezTo>
                      <a:pt x="-4732" y="143661"/>
                      <a:pt x="25965" y="92130"/>
                      <a:pt x="92586" y="53650"/>
                    </a:cubicBezTo>
                    <a:cubicBezTo>
                      <a:pt x="216136" y="-17883"/>
                      <a:pt x="416475" y="-17883"/>
                      <a:pt x="540025" y="53650"/>
                    </a:cubicBezTo>
                    <a:cubicBezTo>
                      <a:pt x="606551" y="92130"/>
                      <a:pt x="636963" y="143661"/>
                      <a:pt x="632116"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1" name="Google Shape;1511;p27"/>
              <p:cNvSpPr/>
              <p:nvPr/>
            </p:nvSpPr>
            <p:spPr>
              <a:xfrm>
                <a:off x="7469677" y="5230344"/>
                <a:ext cx="631526" cy="344209"/>
              </a:xfrm>
              <a:custGeom>
                <a:avLst/>
                <a:gdLst/>
                <a:ahLst/>
                <a:cxnLst/>
                <a:rect l="l" t="t" r="r" b="b"/>
                <a:pathLst>
                  <a:path w="631526" h="344209" extrusionOk="0">
                    <a:moveTo>
                      <a:pt x="631526" y="172141"/>
                    </a:moveTo>
                    <a:cubicBezTo>
                      <a:pt x="626965" y="215194"/>
                      <a:pt x="596363" y="257866"/>
                      <a:pt x="539435" y="290632"/>
                    </a:cubicBezTo>
                    <a:cubicBezTo>
                      <a:pt x="415886" y="362069"/>
                      <a:pt x="215546" y="362069"/>
                      <a:pt x="91997" y="290632"/>
                    </a:cubicBezTo>
                    <a:cubicBezTo>
                      <a:pt x="34974" y="257580"/>
                      <a:pt x="4372" y="215194"/>
                      <a:pt x="0" y="172141"/>
                    </a:cubicBezTo>
                    <a:cubicBezTo>
                      <a:pt x="4372" y="129088"/>
                      <a:pt x="35069" y="86416"/>
                      <a:pt x="91997" y="53650"/>
                    </a:cubicBezTo>
                    <a:cubicBezTo>
                      <a:pt x="215546" y="-17883"/>
                      <a:pt x="415886" y="-17883"/>
                      <a:pt x="539435" y="53650"/>
                    </a:cubicBezTo>
                    <a:cubicBezTo>
                      <a:pt x="596363" y="86701"/>
                      <a:pt x="626870" y="129088"/>
                      <a:pt x="631526" y="17214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2" name="Google Shape;1512;p27"/>
              <p:cNvSpPr/>
              <p:nvPr/>
            </p:nvSpPr>
            <p:spPr>
              <a:xfrm>
                <a:off x="7630861" y="5313140"/>
                <a:ext cx="295642" cy="184784"/>
              </a:xfrm>
              <a:custGeom>
                <a:avLst/>
                <a:gdLst/>
                <a:ahLst/>
                <a:cxnLst/>
                <a:rect l="l" t="t" r="r" b="b"/>
                <a:pathLst>
                  <a:path w="295642" h="184784" extrusionOk="0">
                    <a:moveTo>
                      <a:pt x="149875" y="29432"/>
                    </a:moveTo>
                    <a:cubicBezTo>
                      <a:pt x="145988" y="29423"/>
                      <a:pt x="142110" y="29737"/>
                      <a:pt x="138280" y="30385"/>
                    </a:cubicBezTo>
                    <a:cubicBezTo>
                      <a:pt x="133053" y="31147"/>
                      <a:pt x="127256" y="32195"/>
                      <a:pt x="120793" y="33528"/>
                    </a:cubicBezTo>
                    <a:cubicBezTo>
                      <a:pt x="114331" y="34862"/>
                      <a:pt x="107583" y="36576"/>
                      <a:pt x="100645" y="38671"/>
                    </a:cubicBezTo>
                    <a:cubicBezTo>
                      <a:pt x="93878" y="40719"/>
                      <a:pt x="87273" y="43272"/>
                      <a:pt x="80877" y="46292"/>
                    </a:cubicBezTo>
                    <a:lnTo>
                      <a:pt x="131628" y="75629"/>
                    </a:lnTo>
                    <a:lnTo>
                      <a:pt x="141131" y="72485"/>
                    </a:lnTo>
                    <a:cubicBezTo>
                      <a:pt x="154056" y="68104"/>
                      <a:pt x="166221" y="64484"/>
                      <a:pt x="177721" y="61436"/>
                    </a:cubicBezTo>
                    <a:cubicBezTo>
                      <a:pt x="188489" y="58598"/>
                      <a:pt x="199494" y="56779"/>
                      <a:pt x="210604" y="56007"/>
                    </a:cubicBezTo>
                    <a:cubicBezTo>
                      <a:pt x="220726" y="55397"/>
                      <a:pt x="230885" y="56102"/>
                      <a:pt x="240826" y="58103"/>
                    </a:cubicBezTo>
                    <a:cubicBezTo>
                      <a:pt x="251023" y="60274"/>
                      <a:pt x="260812" y="64065"/>
                      <a:pt x="269813" y="69342"/>
                    </a:cubicBezTo>
                    <a:cubicBezTo>
                      <a:pt x="278584" y="73743"/>
                      <a:pt x="286112" y="80296"/>
                      <a:pt x="291671" y="88392"/>
                    </a:cubicBezTo>
                    <a:cubicBezTo>
                      <a:pt x="295397" y="94317"/>
                      <a:pt x="296566" y="101498"/>
                      <a:pt x="294902" y="108299"/>
                    </a:cubicBezTo>
                    <a:cubicBezTo>
                      <a:pt x="292745" y="115776"/>
                      <a:pt x="288649" y="122549"/>
                      <a:pt x="283023" y="127921"/>
                    </a:cubicBezTo>
                    <a:cubicBezTo>
                      <a:pt x="276076" y="134950"/>
                      <a:pt x="268282" y="141094"/>
                      <a:pt x="259833" y="146209"/>
                    </a:cubicBezTo>
                    <a:lnTo>
                      <a:pt x="292146" y="165259"/>
                    </a:lnTo>
                    <a:lnTo>
                      <a:pt x="274469" y="175451"/>
                    </a:lnTo>
                    <a:lnTo>
                      <a:pt x="241871" y="156401"/>
                    </a:lnTo>
                    <a:cubicBezTo>
                      <a:pt x="226352" y="164068"/>
                      <a:pt x="210119" y="170193"/>
                      <a:pt x="193402" y="174688"/>
                    </a:cubicBezTo>
                    <a:cubicBezTo>
                      <a:pt x="175924" y="179603"/>
                      <a:pt x="158058" y="182975"/>
                      <a:pt x="139991" y="184785"/>
                    </a:cubicBezTo>
                    <a:lnTo>
                      <a:pt x="122599" y="154210"/>
                    </a:lnTo>
                    <a:cubicBezTo>
                      <a:pt x="127332" y="154086"/>
                      <a:pt x="132065" y="153705"/>
                      <a:pt x="136760" y="153067"/>
                    </a:cubicBezTo>
                    <a:cubicBezTo>
                      <a:pt x="143127" y="152305"/>
                      <a:pt x="150255" y="151162"/>
                      <a:pt x="158048" y="149447"/>
                    </a:cubicBezTo>
                    <a:cubicBezTo>
                      <a:pt x="165841" y="147733"/>
                      <a:pt x="174204" y="145542"/>
                      <a:pt x="182948" y="143065"/>
                    </a:cubicBezTo>
                    <a:cubicBezTo>
                      <a:pt x="191444" y="140522"/>
                      <a:pt x="199741" y="137341"/>
                      <a:pt x="207753" y="133540"/>
                    </a:cubicBezTo>
                    <a:lnTo>
                      <a:pt x="157193" y="104394"/>
                    </a:lnTo>
                    <a:lnTo>
                      <a:pt x="150635" y="106680"/>
                    </a:lnTo>
                    <a:lnTo>
                      <a:pt x="143697" y="108776"/>
                    </a:lnTo>
                    <a:cubicBezTo>
                      <a:pt x="130962" y="112967"/>
                      <a:pt x="119368" y="116205"/>
                      <a:pt x="108723" y="118301"/>
                    </a:cubicBezTo>
                    <a:cubicBezTo>
                      <a:pt x="98953" y="120577"/>
                      <a:pt x="88994" y="121911"/>
                      <a:pt x="78976" y="122301"/>
                    </a:cubicBezTo>
                    <a:cubicBezTo>
                      <a:pt x="70128" y="122663"/>
                      <a:pt x="61280" y="121825"/>
                      <a:pt x="52651" y="119825"/>
                    </a:cubicBezTo>
                    <a:cubicBezTo>
                      <a:pt x="44079" y="117891"/>
                      <a:pt x="35848" y="114671"/>
                      <a:pt x="28226" y="110300"/>
                    </a:cubicBezTo>
                    <a:cubicBezTo>
                      <a:pt x="19891" y="105947"/>
                      <a:pt x="12669" y="99717"/>
                      <a:pt x="7128" y="92107"/>
                    </a:cubicBezTo>
                    <a:cubicBezTo>
                      <a:pt x="3022" y="86420"/>
                      <a:pt x="1007" y="79486"/>
                      <a:pt x="1426" y="72485"/>
                    </a:cubicBezTo>
                    <a:cubicBezTo>
                      <a:pt x="2148" y="65189"/>
                      <a:pt x="5065" y="58274"/>
                      <a:pt x="9789" y="52673"/>
                    </a:cubicBezTo>
                    <a:cubicBezTo>
                      <a:pt x="15596" y="45291"/>
                      <a:pt x="22524" y="38862"/>
                      <a:pt x="30317" y="33623"/>
                    </a:cubicBezTo>
                    <a:lnTo>
                      <a:pt x="0" y="17050"/>
                    </a:lnTo>
                    <a:lnTo>
                      <a:pt x="17582" y="6858"/>
                    </a:lnTo>
                    <a:lnTo>
                      <a:pt x="47234" y="24003"/>
                    </a:lnTo>
                    <a:cubicBezTo>
                      <a:pt x="61157" y="17088"/>
                      <a:pt x="75783" y="11687"/>
                      <a:pt x="90856" y="7906"/>
                    </a:cubicBezTo>
                    <a:cubicBezTo>
                      <a:pt x="105207" y="4324"/>
                      <a:pt x="119786" y="1686"/>
                      <a:pt x="134479" y="0"/>
                    </a:cubicBezTo>
                    <a:close/>
                    <a:moveTo>
                      <a:pt x="63485" y="82772"/>
                    </a:moveTo>
                    <a:cubicBezTo>
                      <a:pt x="70157" y="86639"/>
                      <a:pt x="77864" y="88306"/>
                      <a:pt x="85534" y="87535"/>
                    </a:cubicBezTo>
                    <a:cubicBezTo>
                      <a:pt x="95817" y="86373"/>
                      <a:pt x="105948" y="84106"/>
                      <a:pt x="115756" y="80772"/>
                    </a:cubicBezTo>
                    <a:lnTo>
                      <a:pt x="68237" y="53245"/>
                    </a:lnTo>
                    <a:cubicBezTo>
                      <a:pt x="50750" y="64675"/>
                      <a:pt x="49230" y="74581"/>
                      <a:pt x="63485" y="82772"/>
                    </a:cubicBezTo>
                    <a:close/>
                    <a:moveTo>
                      <a:pt x="230372" y="97060"/>
                    </a:moveTo>
                    <a:cubicBezTo>
                      <a:pt x="223101" y="93059"/>
                      <a:pt x="214719" y="91554"/>
                      <a:pt x="206517" y="92773"/>
                    </a:cubicBezTo>
                    <a:cubicBezTo>
                      <a:pt x="195265" y="94240"/>
                      <a:pt x="184174" y="96698"/>
                      <a:pt x="173349" y="100108"/>
                    </a:cubicBezTo>
                    <a:lnTo>
                      <a:pt x="220868" y="127445"/>
                    </a:lnTo>
                    <a:cubicBezTo>
                      <a:pt x="240892" y="114871"/>
                      <a:pt x="244057" y="104747"/>
                      <a:pt x="230372" y="9706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 name="Google Shape;1513;p27"/>
              <p:cNvSpPr/>
              <p:nvPr/>
            </p:nvSpPr>
            <p:spPr>
              <a:xfrm>
                <a:off x="7753460" y="5450109"/>
                <a:ext cx="19007" cy="25526"/>
              </a:xfrm>
              <a:custGeom>
                <a:avLst/>
                <a:gdLst/>
                <a:ahLst/>
                <a:cxnLst/>
                <a:rect l="l" t="t" r="r" b="b"/>
                <a:pathLst>
                  <a:path w="19007" h="25526" extrusionOk="0">
                    <a:moveTo>
                      <a:pt x="0" y="17240"/>
                    </a:moveTo>
                    <a:cubicBezTo>
                      <a:pt x="475" y="15907"/>
                      <a:pt x="0" y="0"/>
                      <a:pt x="0" y="0"/>
                    </a:cubicBezTo>
                    <a:lnTo>
                      <a:pt x="19008" y="12478"/>
                    </a:lnTo>
                    <a:lnTo>
                      <a:pt x="10549"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 name="Google Shape;1514;p27"/>
              <p:cNvSpPr/>
              <p:nvPr/>
            </p:nvSpPr>
            <p:spPr>
              <a:xfrm>
                <a:off x="7880525" y="5461158"/>
                <a:ext cx="42101" cy="19811"/>
              </a:xfrm>
              <a:custGeom>
                <a:avLst/>
                <a:gdLst/>
                <a:ahLst/>
                <a:cxnLst/>
                <a:rect l="l" t="t" r="r" b="b"/>
                <a:pathLst>
                  <a:path w="42101" h="19811" extrusionOk="0">
                    <a:moveTo>
                      <a:pt x="42102" y="17240"/>
                    </a:moveTo>
                    <a:lnTo>
                      <a:pt x="42102" y="0"/>
                    </a:lnTo>
                    <a:lnTo>
                      <a:pt x="0" y="3238"/>
                    </a:lnTo>
                    <a:lnTo>
                      <a:pt x="24140" y="19812"/>
                    </a:lnTo>
                    <a:lnTo>
                      <a:pt x="42102" y="1724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 name="Google Shape;1515;p27"/>
              <p:cNvSpPr/>
              <p:nvPr/>
            </p:nvSpPr>
            <p:spPr>
              <a:xfrm>
                <a:off x="7894686" y="5398008"/>
                <a:ext cx="31457" cy="17335"/>
              </a:xfrm>
              <a:custGeom>
                <a:avLst/>
                <a:gdLst/>
                <a:ahLst/>
                <a:cxnLst/>
                <a:rect l="l" t="t" r="r" b="b"/>
                <a:pathLst>
                  <a:path w="31457" h="17335" extrusionOk="0">
                    <a:moveTo>
                      <a:pt x="31458" y="17336"/>
                    </a:moveTo>
                    <a:lnTo>
                      <a:pt x="31458" y="0"/>
                    </a:lnTo>
                    <a:lnTo>
                      <a:pt x="0" y="11430"/>
                    </a:lnTo>
                    <a:lnTo>
                      <a:pt x="31458" y="17336"/>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 name="Google Shape;1516;p27"/>
              <p:cNvSpPr/>
              <p:nvPr/>
            </p:nvSpPr>
            <p:spPr>
              <a:xfrm>
                <a:off x="7795847" y="5404389"/>
                <a:ext cx="47328" cy="33051"/>
              </a:xfrm>
              <a:custGeom>
                <a:avLst/>
                <a:gdLst/>
                <a:ahLst/>
                <a:cxnLst/>
                <a:rect l="l" t="t" r="r" b="b"/>
                <a:pathLst>
                  <a:path w="47328" h="33051" extrusionOk="0">
                    <a:moveTo>
                      <a:pt x="0" y="10001"/>
                    </a:moveTo>
                    <a:lnTo>
                      <a:pt x="10454" y="0"/>
                    </a:lnTo>
                    <a:lnTo>
                      <a:pt x="47329" y="25527"/>
                    </a:lnTo>
                    <a:lnTo>
                      <a:pt x="45048" y="33051"/>
                    </a:lnTo>
                    <a:cubicBezTo>
                      <a:pt x="45048" y="33051"/>
                      <a:pt x="17487" y="21431"/>
                      <a:pt x="16537" y="2076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 name="Google Shape;1517;p27"/>
              <p:cNvSpPr/>
              <p:nvPr/>
            </p:nvSpPr>
            <p:spPr>
              <a:xfrm>
                <a:off x="7699193" y="5349240"/>
                <a:ext cx="58543" cy="38861"/>
              </a:xfrm>
              <a:custGeom>
                <a:avLst/>
                <a:gdLst/>
                <a:ahLst/>
                <a:cxnLst/>
                <a:rect l="l" t="t" r="r" b="b"/>
                <a:pathLst>
                  <a:path w="58543" h="38861" extrusionOk="0">
                    <a:moveTo>
                      <a:pt x="0" y="11049"/>
                    </a:moveTo>
                    <a:lnTo>
                      <a:pt x="49040" y="38862"/>
                    </a:lnTo>
                    <a:lnTo>
                      <a:pt x="58543" y="31623"/>
                    </a:lnTo>
                    <a:cubicBezTo>
                      <a:pt x="58543" y="31623"/>
                      <a:pt x="52461" y="24574"/>
                      <a:pt x="51986" y="23908"/>
                    </a:cubicBezTo>
                    <a:cubicBezTo>
                      <a:pt x="47614" y="18821"/>
                      <a:pt x="42444" y="14478"/>
                      <a:pt x="36684" y="11049"/>
                    </a:cubicBezTo>
                    <a:cubicBezTo>
                      <a:pt x="33073" y="10382"/>
                      <a:pt x="9789" y="0"/>
                      <a:pt x="9789"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 name="Google Shape;1518;p27"/>
              <p:cNvSpPr/>
              <p:nvPr/>
            </p:nvSpPr>
            <p:spPr>
              <a:xfrm>
                <a:off x="7753460" y="5318093"/>
                <a:ext cx="27275" cy="24479"/>
              </a:xfrm>
              <a:custGeom>
                <a:avLst/>
                <a:gdLst/>
                <a:ahLst/>
                <a:cxnLst/>
                <a:rect l="l" t="t" r="r" b="b"/>
                <a:pathLst>
                  <a:path w="27275" h="24479" extrusionOk="0">
                    <a:moveTo>
                      <a:pt x="27276" y="24479"/>
                    </a:moveTo>
                    <a:lnTo>
                      <a:pt x="27276" y="7334"/>
                    </a:lnTo>
                    <a:lnTo>
                      <a:pt x="4752" y="0"/>
                    </a:lnTo>
                    <a:lnTo>
                      <a:pt x="0" y="13430"/>
                    </a:lnTo>
                    <a:lnTo>
                      <a:pt x="1140" y="19622"/>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9" name="Google Shape;1519;p27"/>
              <p:cNvSpPr/>
              <p:nvPr/>
            </p:nvSpPr>
            <p:spPr>
              <a:xfrm>
                <a:off x="7631241" y="5313044"/>
                <a:ext cx="26040" cy="19431"/>
              </a:xfrm>
              <a:custGeom>
                <a:avLst/>
                <a:gdLst/>
                <a:ahLst/>
                <a:cxnLst/>
                <a:rect l="l" t="t" r="r" b="b"/>
                <a:pathLst>
                  <a:path w="26040" h="19431" extrusionOk="0">
                    <a:moveTo>
                      <a:pt x="0" y="17145"/>
                    </a:moveTo>
                    <a:lnTo>
                      <a:pt x="0" y="0"/>
                    </a:lnTo>
                    <a:lnTo>
                      <a:pt x="26040"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0" name="Google Shape;1520;p27"/>
              <p:cNvSpPr/>
              <p:nvPr/>
            </p:nvSpPr>
            <p:spPr>
              <a:xfrm>
                <a:off x="7632192" y="5370575"/>
                <a:ext cx="29936" cy="30289"/>
              </a:xfrm>
              <a:custGeom>
                <a:avLst/>
                <a:gdLst/>
                <a:ahLst/>
                <a:cxnLst/>
                <a:rect l="l" t="t" r="r" b="b"/>
                <a:pathLst>
                  <a:path w="29936" h="30289" extrusionOk="0">
                    <a:moveTo>
                      <a:pt x="0" y="17907"/>
                    </a:moveTo>
                    <a:lnTo>
                      <a:pt x="0" y="0"/>
                    </a:lnTo>
                    <a:lnTo>
                      <a:pt x="29937" y="0"/>
                    </a:lnTo>
                    <a:lnTo>
                      <a:pt x="22619" y="16002"/>
                    </a:lnTo>
                    <a:lnTo>
                      <a:pt x="9599" y="3028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1" name="Google Shape;1521;p27"/>
              <p:cNvSpPr/>
              <p:nvPr/>
            </p:nvSpPr>
            <p:spPr>
              <a:xfrm>
                <a:off x="7630861" y="5295995"/>
                <a:ext cx="295637" cy="184880"/>
              </a:xfrm>
              <a:custGeom>
                <a:avLst/>
                <a:gdLst/>
                <a:ahLst/>
                <a:cxnLst/>
                <a:rect l="l" t="t" r="r" b="b"/>
                <a:pathLst>
                  <a:path w="295637" h="184880" extrusionOk="0">
                    <a:moveTo>
                      <a:pt x="149875" y="29432"/>
                    </a:moveTo>
                    <a:cubicBezTo>
                      <a:pt x="145988" y="29423"/>
                      <a:pt x="142110" y="29737"/>
                      <a:pt x="138280" y="30385"/>
                    </a:cubicBezTo>
                    <a:cubicBezTo>
                      <a:pt x="133053" y="31051"/>
                      <a:pt x="127256" y="32099"/>
                      <a:pt x="120793" y="33528"/>
                    </a:cubicBezTo>
                    <a:cubicBezTo>
                      <a:pt x="114331" y="34957"/>
                      <a:pt x="107583" y="36576"/>
                      <a:pt x="100645" y="38671"/>
                    </a:cubicBezTo>
                    <a:cubicBezTo>
                      <a:pt x="93897" y="40729"/>
                      <a:pt x="87292" y="43243"/>
                      <a:pt x="80877" y="46196"/>
                    </a:cubicBezTo>
                    <a:lnTo>
                      <a:pt x="131628" y="75629"/>
                    </a:lnTo>
                    <a:lnTo>
                      <a:pt x="141131" y="72390"/>
                    </a:lnTo>
                    <a:cubicBezTo>
                      <a:pt x="154056" y="68104"/>
                      <a:pt x="166221" y="64484"/>
                      <a:pt x="177721" y="61436"/>
                    </a:cubicBezTo>
                    <a:cubicBezTo>
                      <a:pt x="188489" y="58588"/>
                      <a:pt x="199494" y="56779"/>
                      <a:pt x="210604" y="56007"/>
                    </a:cubicBezTo>
                    <a:cubicBezTo>
                      <a:pt x="220726" y="55369"/>
                      <a:pt x="230875" y="56036"/>
                      <a:pt x="240826" y="58007"/>
                    </a:cubicBezTo>
                    <a:cubicBezTo>
                      <a:pt x="251033" y="60217"/>
                      <a:pt x="260812" y="64037"/>
                      <a:pt x="269813" y="69342"/>
                    </a:cubicBezTo>
                    <a:cubicBezTo>
                      <a:pt x="278584" y="73743"/>
                      <a:pt x="286112" y="80296"/>
                      <a:pt x="291671" y="88392"/>
                    </a:cubicBezTo>
                    <a:cubicBezTo>
                      <a:pt x="295397" y="94278"/>
                      <a:pt x="296556" y="101432"/>
                      <a:pt x="294902" y="108204"/>
                    </a:cubicBezTo>
                    <a:cubicBezTo>
                      <a:pt x="292793" y="115700"/>
                      <a:pt x="288687" y="122482"/>
                      <a:pt x="283023" y="127825"/>
                    </a:cubicBezTo>
                    <a:cubicBezTo>
                      <a:pt x="276076" y="134883"/>
                      <a:pt x="268282" y="141056"/>
                      <a:pt x="259833" y="146209"/>
                    </a:cubicBezTo>
                    <a:lnTo>
                      <a:pt x="292146" y="165259"/>
                    </a:lnTo>
                    <a:lnTo>
                      <a:pt x="274469" y="175546"/>
                    </a:lnTo>
                    <a:lnTo>
                      <a:pt x="241871" y="156496"/>
                    </a:lnTo>
                    <a:cubicBezTo>
                      <a:pt x="226371" y="164239"/>
                      <a:pt x="210138" y="170402"/>
                      <a:pt x="193402" y="174879"/>
                    </a:cubicBezTo>
                    <a:cubicBezTo>
                      <a:pt x="175915" y="179718"/>
                      <a:pt x="158048" y="183061"/>
                      <a:pt x="139991" y="184880"/>
                    </a:cubicBezTo>
                    <a:lnTo>
                      <a:pt x="122979" y="154305"/>
                    </a:lnTo>
                    <a:cubicBezTo>
                      <a:pt x="126115" y="154305"/>
                      <a:pt x="130772" y="154305"/>
                      <a:pt x="137140" y="153257"/>
                    </a:cubicBezTo>
                    <a:cubicBezTo>
                      <a:pt x="143507" y="152209"/>
                      <a:pt x="150635" y="151257"/>
                      <a:pt x="158428" y="149542"/>
                    </a:cubicBezTo>
                    <a:cubicBezTo>
                      <a:pt x="166221" y="147828"/>
                      <a:pt x="174585" y="145732"/>
                      <a:pt x="183328" y="143161"/>
                    </a:cubicBezTo>
                    <a:cubicBezTo>
                      <a:pt x="191824" y="140618"/>
                      <a:pt x="200121" y="137436"/>
                      <a:pt x="208133" y="133636"/>
                    </a:cubicBezTo>
                    <a:lnTo>
                      <a:pt x="157193" y="104680"/>
                    </a:lnTo>
                    <a:lnTo>
                      <a:pt x="150635" y="106966"/>
                    </a:lnTo>
                    <a:lnTo>
                      <a:pt x="143697" y="109156"/>
                    </a:lnTo>
                    <a:cubicBezTo>
                      <a:pt x="130962" y="113347"/>
                      <a:pt x="119368" y="116586"/>
                      <a:pt x="108723" y="118681"/>
                    </a:cubicBezTo>
                    <a:cubicBezTo>
                      <a:pt x="98953" y="120958"/>
                      <a:pt x="88994" y="122291"/>
                      <a:pt x="78976" y="122682"/>
                    </a:cubicBezTo>
                    <a:cubicBezTo>
                      <a:pt x="70128" y="122996"/>
                      <a:pt x="61280" y="122168"/>
                      <a:pt x="52651" y="120205"/>
                    </a:cubicBezTo>
                    <a:cubicBezTo>
                      <a:pt x="44098" y="118224"/>
                      <a:pt x="35867" y="115014"/>
                      <a:pt x="28226" y="110680"/>
                    </a:cubicBezTo>
                    <a:cubicBezTo>
                      <a:pt x="19910" y="106299"/>
                      <a:pt x="12697" y="100079"/>
                      <a:pt x="7128" y="92488"/>
                    </a:cubicBezTo>
                    <a:cubicBezTo>
                      <a:pt x="3032" y="86801"/>
                      <a:pt x="1017" y="79867"/>
                      <a:pt x="1426" y="72866"/>
                    </a:cubicBezTo>
                    <a:cubicBezTo>
                      <a:pt x="2148" y="65570"/>
                      <a:pt x="5065" y="58655"/>
                      <a:pt x="9789" y="53054"/>
                    </a:cubicBezTo>
                    <a:cubicBezTo>
                      <a:pt x="15567" y="45644"/>
                      <a:pt x="22505" y="39214"/>
                      <a:pt x="30317" y="34004"/>
                    </a:cubicBezTo>
                    <a:lnTo>
                      <a:pt x="0" y="17050"/>
                    </a:lnTo>
                    <a:lnTo>
                      <a:pt x="17582" y="6763"/>
                    </a:lnTo>
                    <a:lnTo>
                      <a:pt x="47234" y="24003"/>
                    </a:lnTo>
                    <a:cubicBezTo>
                      <a:pt x="61157" y="17088"/>
                      <a:pt x="75783" y="11687"/>
                      <a:pt x="90856" y="7906"/>
                    </a:cubicBezTo>
                    <a:cubicBezTo>
                      <a:pt x="105197" y="4286"/>
                      <a:pt x="119776" y="1638"/>
                      <a:pt x="134479" y="0"/>
                    </a:cubicBezTo>
                    <a:close/>
                    <a:moveTo>
                      <a:pt x="63485" y="82772"/>
                    </a:moveTo>
                    <a:cubicBezTo>
                      <a:pt x="70157" y="86639"/>
                      <a:pt x="77864" y="88306"/>
                      <a:pt x="85534" y="87535"/>
                    </a:cubicBezTo>
                    <a:cubicBezTo>
                      <a:pt x="95817" y="86373"/>
                      <a:pt x="105948" y="84106"/>
                      <a:pt x="115756" y="80772"/>
                    </a:cubicBezTo>
                    <a:lnTo>
                      <a:pt x="68237" y="53245"/>
                    </a:lnTo>
                    <a:cubicBezTo>
                      <a:pt x="50750" y="64675"/>
                      <a:pt x="49230" y="74485"/>
                      <a:pt x="63485" y="82772"/>
                    </a:cubicBezTo>
                    <a:close/>
                    <a:moveTo>
                      <a:pt x="230372" y="96679"/>
                    </a:moveTo>
                    <a:cubicBezTo>
                      <a:pt x="223092" y="92716"/>
                      <a:pt x="214710" y="91240"/>
                      <a:pt x="206517" y="92488"/>
                    </a:cubicBezTo>
                    <a:cubicBezTo>
                      <a:pt x="195265" y="93954"/>
                      <a:pt x="184174" y="96412"/>
                      <a:pt x="173349" y="99822"/>
                    </a:cubicBezTo>
                    <a:lnTo>
                      <a:pt x="220868" y="127159"/>
                    </a:lnTo>
                    <a:cubicBezTo>
                      <a:pt x="240826" y="114776"/>
                      <a:pt x="244057" y="104680"/>
                      <a:pt x="230372" y="96679"/>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2" name="Google Shape;1522;p27"/>
            <p:cNvGrpSpPr/>
            <p:nvPr/>
          </p:nvGrpSpPr>
          <p:grpSpPr>
            <a:xfrm>
              <a:off x="5533746" y="4253261"/>
              <a:ext cx="883852" cy="621029"/>
              <a:chOff x="7343371" y="4995386"/>
              <a:chExt cx="883852" cy="621029"/>
            </a:xfrm>
          </p:grpSpPr>
          <p:sp>
            <p:nvSpPr>
              <p:cNvPr id="190" name="Google Shape;1523;p27"/>
              <p:cNvSpPr/>
              <p:nvPr/>
            </p:nvSpPr>
            <p:spPr>
              <a:xfrm>
                <a:off x="7343371" y="5104923"/>
                <a:ext cx="883852" cy="511492"/>
              </a:xfrm>
              <a:custGeom>
                <a:avLst/>
                <a:gdLst/>
                <a:ahLst/>
                <a:cxnLst/>
                <a:rect l="l" t="t" r="r" b="b"/>
                <a:pathLst>
                  <a:path w="883852" h="511492" extrusionOk="0">
                    <a:moveTo>
                      <a:pt x="883852" y="255746"/>
                    </a:moveTo>
                    <a:cubicBezTo>
                      <a:pt x="883852" y="396991"/>
                      <a:pt x="685995" y="511492"/>
                      <a:pt x="441926" y="511492"/>
                    </a:cubicBezTo>
                    <a:cubicBezTo>
                      <a:pt x="197857" y="511492"/>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 name="Google Shape;1524;p27"/>
              <p:cNvSpPr/>
              <p:nvPr/>
            </p:nvSpPr>
            <p:spPr>
              <a:xfrm>
                <a:off x="7343561" y="5248084"/>
                <a:ext cx="87339" cy="116490"/>
              </a:xfrm>
              <a:custGeom>
                <a:avLst/>
                <a:gdLst/>
                <a:ahLst/>
                <a:cxnLst/>
                <a:rect l="l" t="t" r="r" b="b"/>
                <a:pathLst>
                  <a:path w="87339" h="116490" extrusionOk="0">
                    <a:moveTo>
                      <a:pt x="0" y="116491"/>
                    </a:moveTo>
                    <a:lnTo>
                      <a:pt x="0" y="0"/>
                    </a:lnTo>
                    <a:lnTo>
                      <a:pt x="87340" y="77914"/>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 name="Google Shape;1525;p27"/>
              <p:cNvSpPr/>
              <p:nvPr/>
            </p:nvSpPr>
            <p:spPr>
              <a:xfrm>
                <a:off x="8160792" y="5251132"/>
                <a:ext cx="66431" cy="157067"/>
              </a:xfrm>
              <a:custGeom>
                <a:avLst/>
                <a:gdLst/>
                <a:ahLst/>
                <a:cxnLst/>
                <a:rect l="l" t="t" r="r" b="b"/>
                <a:pathLst>
                  <a:path w="66431" h="157067" extrusionOk="0">
                    <a:moveTo>
                      <a:pt x="66431" y="0"/>
                    </a:moveTo>
                    <a:lnTo>
                      <a:pt x="66431" y="109538"/>
                    </a:lnTo>
                    <a:lnTo>
                      <a:pt x="21859" y="157067"/>
                    </a:lnTo>
                    <a:lnTo>
                      <a:pt x="0" y="31623"/>
                    </a:lnTo>
                    <a:lnTo>
                      <a:pt x="66431"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 name="Google Shape;1526;p27"/>
              <p:cNvSpPr/>
              <p:nvPr/>
            </p:nvSpPr>
            <p:spPr>
              <a:xfrm>
                <a:off x="7343371" y="4995386"/>
                <a:ext cx="883852" cy="511492"/>
              </a:xfrm>
              <a:custGeom>
                <a:avLst/>
                <a:gdLst/>
                <a:ahLst/>
                <a:cxnLst/>
                <a:rect l="l" t="t" r="r" b="b"/>
                <a:pathLst>
                  <a:path w="883852" h="511492" extrusionOk="0">
                    <a:moveTo>
                      <a:pt x="883852" y="255746"/>
                    </a:moveTo>
                    <a:cubicBezTo>
                      <a:pt x="883852" y="396991"/>
                      <a:pt x="685995" y="511492"/>
                      <a:pt x="441926" y="511492"/>
                    </a:cubicBezTo>
                    <a:cubicBezTo>
                      <a:pt x="197857" y="511492"/>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4" name="Google Shape;1527;p27"/>
              <p:cNvSpPr/>
              <p:nvPr/>
            </p:nvSpPr>
            <p:spPr>
              <a:xfrm>
                <a:off x="7469087" y="5064990"/>
                <a:ext cx="632615" cy="366117"/>
              </a:xfrm>
              <a:custGeom>
                <a:avLst/>
                <a:gdLst/>
                <a:ahLst/>
                <a:cxnLst/>
                <a:rect l="l" t="t" r="r" b="b"/>
                <a:pathLst>
                  <a:path w="632615" h="366117" extrusionOk="0">
                    <a:moveTo>
                      <a:pt x="632116" y="194048"/>
                    </a:moveTo>
                    <a:cubicBezTo>
                      <a:pt x="627555" y="237101"/>
                      <a:pt x="596952" y="279773"/>
                      <a:pt x="540025" y="312539"/>
                    </a:cubicBezTo>
                    <a:cubicBezTo>
                      <a:pt x="416475" y="383977"/>
                      <a:pt x="216136" y="383977"/>
                      <a:pt x="92586" y="312539"/>
                    </a:cubicBezTo>
                    <a:cubicBezTo>
                      <a:pt x="35564" y="279487"/>
                      <a:pt x="4961" y="237101"/>
                      <a:pt x="590" y="194048"/>
                    </a:cubicBezTo>
                    <a:cubicBezTo>
                      <a:pt x="-4732" y="143661"/>
                      <a:pt x="25965" y="92130"/>
                      <a:pt x="92586" y="53650"/>
                    </a:cubicBezTo>
                    <a:cubicBezTo>
                      <a:pt x="216136" y="-17883"/>
                      <a:pt x="416475" y="-17883"/>
                      <a:pt x="540025" y="53650"/>
                    </a:cubicBezTo>
                    <a:cubicBezTo>
                      <a:pt x="606551" y="92130"/>
                      <a:pt x="636963" y="143661"/>
                      <a:pt x="632116"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5" name="Google Shape;1528;p27"/>
              <p:cNvSpPr/>
              <p:nvPr/>
            </p:nvSpPr>
            <p:spPr>
              <a:xfrm>
                <a:off x="7469677" y="5086897"/>
                <a:ext cx="631526" cy="344209"/>
              </a:xfrm>
              <a:custGeom>
                <a:avLst/>
                <a:gdLst/>
                <a:ahLst/>
                <a:cxnLst/>
                <a:rect l="l" t="t" r="r" b="b"/>
                <a:pathLst>
                  <a:path w="631526" h="344209" extrusionOk="0">
                    <a:moveTo>
                      <a:pt x="631526" y="172141"/>
                    </a:moveTo>
                    <a:cubicBezTo>
                      <a:pt x="626965" y="215194"/>
                      <a:pt x="596363" y="257866"/>
                      <a:pt x="539435" y="290632"/>
                    </a:cubicBezTo>
                    <a:cubicBezTo>
                      <a:pt x="415886" y="362069"/>
                      <a:pt x="215546" y="362069"/>
                      <a:pt x="91997" y="290632"/>
                    </a:cubicBezTo>
                    <a:cubicBezTo>
                      <a:pt x="34974" y="257580"/>
                      <a:pt x="4372" y="215194"/>
                      <a:pt x="0" y="172141"/>
                    </a:cubicBezTo>
                    <a:cubicBezTo>
                      <a:pt x="4372" y="129087"/>
                      <a:pt x="35069" y="86416"/>
                      <a:pt x="91997" y="53650"/>
                    </a:cubicBezTo>
                    <a:cubicBezTo>
                      <a:pt x="215546" y="-17883"/>
                      <a:pt x="415886" y="-17883"/>
                      <a:pt x="539435" y="53650"/>
                    </a:cubicBezTo>
                    <a:cubicBezTo>
                      <a:pt x="596363" y="86701"/>
                      <a:pt x="626870" y="129087"/>
                      <a:pt x="631526" y="17214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6" name="Google Shape;1529;p27"/>
              <p:cNvSpPr/>
              <p:nvPr/>
            </p:nvSpPr>
            <p:spPr>
              <a:xfrm>
                <a:off x="7630861" y="5169693"/>
                <a:ext cx="295642" cy="184784"/>
              </a:xfrm>
              <a:custGeom>
                <a:avLst/>
                <a:gdLst/>
                <a:ahLst/>
                <a:cxnLst/>
                <a:rect l="l" t="t" r="r" b="b"/>
                <a:pathLst>
                  <a:path w="295642" h="184784" extrusionOk="0">
                    <a:moveTo>
                      <a:pt x="149875" y="29432"/>
                    </a:moveTo>
                    <a:cubicBezTo>
                      <a:pt x="145988" y="29423"/>
                      <a:pt x="142110" y="29737"/>
                      <a:pt x="138280" y="30385"/>
                    </a:cubicBezTo>
                    <a:cubicBezTo>
                      <a:pt x="133053" y="31147"/>
                      <a:pt x="127256" y="32195"/>
                      <a:pt x="120793" y="33528"/>
                    </a:cubicBezTo>
                    <a:cubicBezTo>
                      <a:pt x="114331" y="34862"/>
                      <a:pt x="107583" y="36576"/>
                      <a:pt x="100645" y="38671"/>
                    </a:cubicBezTo>
                    <a:cubicBezTo>
                      <a:pt x="93878" y="40719"/>
                      <a:pt x="87273" y="43272"/>
                      <a:pt x="80877" y="46291"/>
                    </a:cubicBezTo>
                    <a:lnTo>
                      <a:pt x="131628" y="75629"/>
                    </a:lnTo>
                    <a:lnTo>
                      <a:pt x="141131" y="72390"/>
                    </a:lnTo>
                    <a:cubicBezTo>
                      <a:pt x="154056" y="68104"/>
                      <a:pt x="166221" y="64484"/>
                      <a:pt x="177721" y="61436"/>
                    </a:cubicBezTo>
                    <a:cubicBezTo>
                      <a:pt x="188489" y="58598"/>
                      <a:pt x="199494" y="56779"/>
                      <a:pt x="210604" y="56007"/>
                    </a:cubicBezTo>
                    <a:cubicBezTo>
                      <a:pt x="220726" y="55397"/>
                      <a:pt x="230885" y="56102"/>
                      <a:pt x="240826" y="58103"/>
                    </a:cubicBezTo>
                    <a:cubicBezTo>
                      <a:pt x="251023" y="60274"/>
                      <a:pt x="260812" y="64065"/>
                      <a:pt x="269813" y="69342"/>
                    </a:cubicBezTo>
                    <a:cubicBezTo>
                      <a:pt x="278584" y="73743"/>
                      <a:pt x="286112" y="80296"/>
                      <a:pt x="291671" y="88392"/>
                    </a:cubicBezTo>
                    <a:cubicBezTo>
                      <a:pt x="295397" y="94317"/>
                      <a:pt x="296566" y="101498"/>
                      <a:pt x="294902" y="108299"/>
                    </a:cubicBezTo>
                    <a:cubicBezTo>
                      <a:pt x="292745" y="115776"/>
                      <a:pt x="288649" y="122549"/>
                      <a:pt x="283023" y="127921"/>
                    </a:cubicBezTo>
                    <a:cubicBezTo>
                      <a:pt x="276076" y="134950"/>
                      <a:pt x="268282" y="141094"/>
                      <a:pt x="259833" y="146209"/>
                    </a:cubicBezTo>
                    <a:lnTo>
                      <a:pt x="292146" y="165259"/>
                    </a:lnTo>
                    <a:lnTo>
                      <a:pt x="274469" y="175451"/>
                    </a:lnTo>
                    <a:lnTo>
                      <a:pt x="241871" y="156401"/>
                    </a:lnTo>
                    <a:cubicBezTo>
                      <a:pt x="226352" y="164068"/>
                      <a:pt x="210119" y="170193"/>
                      <a:pt x="193402" y="174688"/>
                    </a:cubicBezTo>
                    <a:cubicBezTo>
                      <a:pt x="175924" y="179603"/>
                      <a:pt x="158058" y="182975"/>
                      <a:pt x="139991" y="184785"/>
                    </a:cubicBezTo>
                    <a:lnTo>
                      <a:pt x="122599" y="154781"/>
                    </a:lnTo>
                    <a:cubicBezTo>
                      <a:pt x="127332" y="154657"/>
                      <a:pt x="132065" y="154276"/>
                      <a:pt x="136760" y="153638"/>
                    </a:cubicBezTo>
                    <a:cubicBezTo>
                      <a:pt x="143127" y="152876"/>
                      <a:pt x="150255" y="151638"/>
                      <a:pt x="158048" y="150019"/>
                    </a:cubicBezTo>
                    <a:cubicBezTo>
                      <a:pt x="165841" y="148399"/>
                      <a:pt x="174204" y="146113"/>
                      <a:pt x="182948" y="143637"/>
                    </a:cubicBezTo>
                    <a:cubicBezTo>
                      <a:pt x="191425" y="141056"/>
                      <a:pt x="199722" y="137865"/>
                      <a:pt x="207753" y="134112"/>
                    </a:cubicBezTo>
                    <a:lnTo>
                      <a:pt x="157193" y="104965"/>
                    </a:lnTo>
                    <a:lnTo>
                      <a:pt x="150635" y="107252"/>
                    </a:lnTo>
                    <a:lnTo>
                      <a:pt x="143697" y="109347"/>
                    </a:lnTo>
                    <a:cubicBezTo>
                      <a:pt x="130962" y="113538"/>
                      <a:pt x="119368" y="116777"/>
                      <a:pt x="108723" y="118872"/>
                    </a:cubicBezTo>
                    <a:cubicBezTo>
                      <a:pt x="98953" y="121148"/>
                      <a:pt x="88994" y="122482"/>
                      <a:pt x="78976" y="122872"/>
                    </a:cubicBezTo>
                    <a:cubicBezTo>
                      <a:pt x="70128" y="123234"/>
                      <a:pt x="61280" y="122396"/>
                      <a:pt x="52651" y="120396"/>
                    </a:cubicBezTo>
                    <a:cubicBezTo>
                      <a:pt x="44079" y="118463"/>
                      <a:pt x="35848" y="115243"/>
                      <a:pt x="28226" y="110871"/>
                    </a:cubicBezTo>
                    <a:cubicBezTo>
                      <a:pt x="19891" y="106518"/>
                      <a:pt x="12669" y="100289"/>
                      <a:pt x="7128" y="92678"/>
                    </a:cubicBezTo>
                    <a:cubicBezTo>
                      <a:pt x="3022" y="86992"/>
                      <a:pt x="1007" y="80058"/>
                      <a:pt x="1426" y="73057"/>
                    </a:cubicBezTo>
                    <a:cubicBezTo>
                      <a:pt x="2148" y="65761"/>
                      <a:pt x="5065" y="58846"/>
                      <a:pt x="9789" y="53245"/>
                    </a:cubicBezTo>
                    <a:cubicBezTo>
                      <a:pt x="15596" y="45863"/>
                      <a:pt x="22524" y="39434"/>
                      <a:pt x="30317" y="34195"/>
                    </a:cubicBezTo>
                    <a:lnTo>
                      <a:pt x="0" y="17050"/>
                    </a:lnTo>
                    <a:lnTo>
                      <a:pt x="17582" y="6858"/>
                    </a:lnTo>
                    <a:lnTo>
                      <a:pt x="47234" y="24003"/>
                    </a:lnTo>
                    <a:cubicBezTo>
                      <a:pt x="61157" y="17088"/>
                      <a:pt x="75783" y="11687"/>
                      <a:pt x="90856" y="7906"/>
                    </a:cubicBezTo>
                    <a:cubicBezTo>
                      <a:pt x="105207" y="4324"/>
                      <a:pt x="119786" y="1686"/>
                      <a:pt x="134479" y="0"/>
                    </a:cubicBezTo>
                    <a:close/>
                    <a:moveTo>
                      <a:pt x="63485" y="82772"/>
                    </a:moveTo>
                    <a:cubicBezTo>
                      <a:pt x="70157" y="86639"/>
                      <a:pt x="77864" y="88306"/>
                      <a:pt x="85534" y="87535"/>
                    </a:cubicBezTo>
                    <a:cubicBezTo>
                      <a:pt x="95817" y="86373"/>
                      <a:pt x="105948" y="84106"/>
                      <a:pt x="115756" y="80772"/>
                    </a:cubicBezTo>
                    <a:lnTo>
                      <a:pt x="68237" y="53245"/>
                    </a:lnTo>
                    <a:cubicBezTo>
                      <a:pt x="50750" y="64675"/>
                      <a:pt x="49230" y="74581"/>
                      <a:pt x="63485" y="82772"/>
                    </a:cubicBezTo>
                    <a:close/>
                    <a:moveTo>
                      <a:pt x="230372" y="96774"/>
                    </a:moveTo>
                    <a:cubicBezTo>
                      <a:pt x="223101" y="92773"/>
                      <a:pt x="214719" y="91269"/>
                      <a:pt x="206517" y="92488"/>
                    </a:cubicBezTo>
                    <a:cubicBezTo>
                      <a:pt x="195265" y="93955"/>
                      <a:pt x="184174" y="96412"/>
                      <a:pt x="173349" y="99822"/>
                    </a:cubicBezTo>
                    <a:lnTo>
                      <a:pt x="220868" y="127159"/>
                    </a:lnTo>
                    <a:cubicBezTo>
                      <a:pt x="240892" y="114776"/>
                      <a:pt x="244057" y="104651"/>
                      <a:pt x="230372" y="9677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7" name="Google Shape;1530;p27"/>
              <p:cNvSpPr/>
              <p:nvPr/>
            </p:nvSpPr>
            <p:spPr>
              <a:xfrm>
                <a:off x="7753460" y="5307234"/>
                <a:ext cx="19007" cy="25526"/>
              </a:xfrm>
              <a:custGeom>
                <a:avLst/>
                <a:gdLst/>
                <a:ahLst/>
                <a:cxnLst/>
                <a:rect l="l" t="t" r="r" b="b"/>
                <a:pathLst>
                  <a:path w="19007" h="25526" extrusionOk="0">
                    <a:moveTo>
                      <a:pt x="0" y="17240"/>
                    </a:moveTo>
                    <a:cubicBezTo>
                      <a:pt x="475" y="15907"/>
                      <a:pt x="0" y="0"/>
                      <a:pt x="0" y="0"/>
                    </a:cubicBezTo>
                    <a:lnTo>
                      <a:pt x="19008" y="12478"/>
                    </a:lnTo>
                    <a:lnTo>
                      <a:pt x="10549"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8" name="Google Shape;1531;p27"/>
              <p:cNvSpPr/>
              <p:nvPr/>
            </p:nvSpPr>
            <p:spPr>
              <a:xfrm>
                <a:off x="7880525" y="5317712"/>
                <a:ext cx="42101" cy="19716"/>
              </a:xfrm>
              <a:custGeom>
                <a:avLst/>
                <a:gdLst/>
                <a:ahLst/>
                <a:cxnLst/>
                <a:rect l="l" t="t" r="r" b="b"/>
                <a:pathLst>
                  <a:path w="42101" h="19716" extrusionOk="0">
                    <a:moveTo>
                      <a:pt x="42102" y="17240"/>
                    </a:moveTo>
                    <a:lnTo>
                      <a:pt x="42102" y="0"/>
                    </a:lnTo>
                    <a:lnTo>
                      <a:pt x="0" y="3238"/>
                    </a:lnTo>
                    <a:lnTo>
                      <a:pt x="24140" y="19717"/>
                    </a:lnTo>
                    <a:lnTo>
                      <a:pt x="42102" y="1724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9" name="Google Shape;1532;p27"/>
              <p:cNvSpPr/>
              <p:nvPr/>
            </p:nvSpPr>
            <p:spPr>
              <a:xfrm>
                <a:off x="7894686" y="5254561"/>
                <a:ext cx="31457" cy="17335"/>
              </a:xfrm>
              <a:custGeom>
                <a:avLst/>
                <a:gdLst/>
                <a:ahLst/>
                <a:cxnLst/>
                <a:rect l="l" t="t" r="r" b="b"/>
                <a:pathLst>
                  <a:path w="31457" h="17335" extrusionOk="0">
                    <a:moveTo>
                      <a:pt x="31458" y="17336"/>
                    </a:moveTo>
                    <a:lnTo>
                      <a:pt x="31458" y="0"/>
                    </a:lnTo>
                    <a:lnTo>
                      <a:pt x="0" y="11430"/>
                    </a:lnTo>
                    <a:lnTo>
                      <a:pt x="31458" y="17336"/>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0" name="Google Shape;1533;p27"/>
              <p:cNvSpPr/>
              <p:nvPr/>
            </p:nvSpPr>
            <p:spPr>
              <a:xfrm>
                <a:off x="7795847" y="5260943"/>
                <a:ext cx="47328" cy="33051"/>
              </a:xfrm>
              <a:custGeom>
                <a:avLst/>
                <a:gdLst/>
                <a:ahLst/>
                <a:cxnLst/>
                <a:rect l="l" t="t" r="r" b="b"/>
                <a:pathLst>
                  <a:path w="47328" h="33051" extrusionOk="0">
                    <a:moveTo>
                      <a:pt x="0" y="10001"/>
                    </a:moveTo>
                    <a:lnTo>
                      <a:pt x="10454" y="0"/>
                    </a:lnTo>
                    <a:lnTo>
                      <a:pt x="47329" y="25527"/>
                    </a:lnTo>
                    <a:lnTo>
                      <a:pt x="45048" y="33052"/>
                    </a:lnTo>
                    <a:cubicBezTo>
                      <a:pt x="45048" y="33052"/>
                      <a:pt x="17487" y="21431"/>
                      <a:pt x="16537" y="20765"/>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1" name="Google Shape;1534;p27"/>
              <p:cNvSpPr/>
              <p:nvPr/>
            </p:nvSpPr>
            <p:spPr>
              <a:xfrm>
                <a:off x="7699193" y="5205793"/>
                <a:ext cx="58543" cy="38861"/>
              </a:xfrm>
              <a:custGeom>
                <a:avLst/>
                <a:gdLst/>
                <a:ahLst/>
                <a:cxnLst/>
                <a:rect l="l" t="t" r="r" b="b"/>
                <a:pathLst>
                  <a:path w="58543" h="38861" extrusionOk="0">
                    <a:moveTo>
                      <a:pt x="0" y="11049"/>
                    </a:moveTo>
                    <a:lnTo>
                      <a:pt x="49040" y="38862"/>
                    </a:lnTo>
                    <a:lnTo>
                      <a:pt x="58543" y="31623"/>
                    </a:lnTo>
                    <a:cubicBezTo>
                      <a:pt x="58543" y="31623"/>
                      <a:pt x="52461" y="24574"/>
                      <a:pt x="51986" y="23813"/>
                    </a:cubicBezTo>
                    <a:cubicBezTo>
                      <a:pt x="47585" y="18783"/>
                      <a:pt x="42425" y="14478"/>
                      <a:pt x="36684" y="11049"/>
                    </a:cubicBezTo>
                    <a:cubicBezTo>
                      <a:pt x="33073" y="10382"/>
                      <a:pt x="9789" y="0"/>
                      <a:pt x="9789"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2" name="Google Shape;1535;p27"/>
              <p:cNvSpPr/>
              <p:nvPr/>
            </p:nvSpPr>
            <p:spPr>
              <a:xfrm>
                <a:off x="7753460" y="5174646"/>
                <a:ext cx="27275" cy="24479"/>
              </a:xfrm>
              <a:custGeom>
                <a:avLst/>
                <a:gdLst/>
                <a:ahLst/>
                <a:cxnLst/>
                <a:rect l="l" t="t" r="r" b="b"/>
                <a:pathLst>
                  <a:path w="27275" h="24479" extrusionOk="0">
                    <a:moveTo>
                      <a:pt x="27276" y="24479"/>
                    </a:moveTo>
                    <a:lnTo>
                      <a:pt x="27276" y="7334"/>
                    </a:lnTo>
                    <a:lnTo>
                      <a:pt x="4752" y="0"/>
                    </a:lnTo>
                    <a:lnTo>
                      <a:pt x="0" y="13430"/>
                    </a:lnTo>
                    <a:lnTo>
                      <a:pt x="1140" y="19621"/>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3" name="Google Shape;1536;p27"/>
              <p:cNvSpPr/>
              <p:nvPr/>
            </p:nvSpPr>
            <p:spPr>
              <a:xfrm>
                <a:off x="7631241" y="5169598"/>
                <a:ext cx="26040" cy="19431"/>
              </a:xfrm>
              <a:custGeom>
                <a:avLst/>
                <a:gdLst/>
                <a:ahLst/>
                <a:cxnLst/>
                <a:rect l="l" t="t" r="r" b="b"/>
                <a:pathLst>
                  <a:path w="26040" h="19431" extrusionOk="0">
                    <a:moveTo>
                      <a:pt x="0" y="17145"/>
                    </a:moveTo>
                    <a:lnTo>
                      <a:pt x="0" y="0"/>
                    </a:lnTo>
                    <a:lnTo>
                      <a:pt x="26040"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 name="Google Shape;1537;p27"/>
              <p:cNvSpPr/>
              <p:nvPr/>
            </p:nvSpPr>
            <p:spPr>
              <a:xfrm>
                <a:off x="7632192" y="5227129"/>
                <a:ext cx="29936" cy="30289"/>
              </a:xfrm>
              <a:custGeom>
                <a:avLst/>
                <a:gdLst/>
                <a:ahLst/>
                <a:cxnLst/>
                <a:rect l="l" t="t" r="r" b="b"/>
                <a:pathLst>
                  <a:path w="29936" h="30289" extrusionOk="0">
                    <a:moveTo>
                      <a:pt x="0" y="17907"/>
                    </a:moveTo>
                    <a:lnTo>
                      <a:pt x="0" y="0"/>
                    </a:lnTo>
                    <a:lnTo>
                      <a:pt x="29937" y="0"/>
                    </a:lnTo>
                    <a:lnTo>
                      <a:pt x="22619" y="16002"/>
                    </a:lnTo>
                    <a:lnTo>
                      <a:pt x="9599" y="3028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 name="Google Shape;1538;p27"/>
              <p:cNvSpPr/>
              <p:nvPr/>
            </p:nvSpPr>
            <p:spPr>
              <a:xfrm>
                <a:off x="7630861" y="5152548"/>
                <a:ext cx="295637" cy="184403"/>
              </a:xfrm>
              <a:custGeom>
                <a:avLst/>
                <a:gdLst/>
                <a:ahLst/>
                <a:cxnLst/>
                <a:rect l="l" t="t" r="r" b="b"/>
                <a:pathLst>
                  <a:path w="295637" h="184403" extrusionOk="0">
                    <a:moveTo>
                      <a:pt x="149875" y="29051"/>
                    </a:moveTo>
                    <a:cubicBezTo>
                      <a:pt x="145988" y="29042"/>
                      <a:pt x="142110" y="29356"/>
                      <a:pt x="138280" y="30004"/>
                    </a:cubicBezTo>
                    <a:cubicBezTo>
                      <a:pt x="133053" y="30671"/>
                      <a:pt x="127256" y="31718"/>
                      <a:pt x="120793" y="33147"/>
                    </a:cubicBezTo>
                    <a:cubicBezTo>
                      <a:pt x="114331" y="34576"/>
                      <a:pt x="107583" y="36195"/>
                      <a:pt x="100645" y="38290"/>
                    </a:cubicBezTo>
                    <a:cubicBezTo>
                      <a:pt x="93878" y="40310"/>
                      <a:pt x="87273" y="42824"/>
                      <a:pt x="80877" y="45815"/>
                    </a:cubicBezTo>
                    <a:lnTo>
                      <a:pt x="131628" y="75247"/>
                    </a:lnTo>
                    <a:lnTo>
                      <a:pt x="141131" y="72009"/>
                    </a:lnTo>
                    <a:cubicBezTo>
                      <a:pt x="154056" y="67723"/>
                      <a:pt x="166221" y="64103"/>
                      <a:pt x="177721" y="61055"/>
                    </a:cubicBezTo>
                    <a:cubicBezTo>
                      <a:pt x="188489" y="58207"/>
                      <a:pt x="199494" y="56397"/>
                      <a:pt x="210604" y="55626"/>
                    </a:cubicBezTo>
                    <a:cubicBezTo>
                      <a:pt x="220726" y="54988"/>
                      <a:pt x="230875" y="55654"/>
                      <a:pt x="240826" y="57626"/>
                    </a:cubicBezTo>
                    <a:cubicBezTo>
                      <a:pt x="251033" y="59836"/>
                      <a:pt x="260812" y="63655"/>
                      <a:pt x="269813" y="68961"/>
                    </a:cubicBezTo>
                    <a:cubicBezTo>
                      <a:pt x="278584" y="73362"/>
                      <a:pt x="286112" y="79915"/>
                      <a:pt x="291671" y="88011"/>
                    </a:cubicBezTo>
                    <a:cubicBezTo>
                      <a:pt x="295397" y="93897"/>
                      <a:pt x="296556" y="101051"/>
                      <a:pt x="294902" y="107823"/>
                    </a:cubicBezTo>
                    <a:cubicBezTo>
                      <a:pt x="292793" y="115319"/>
                      <a:pt x="288687" y="122101"/>
                      <a:pt x="283023" y="127444"/>
                    </a:cubicBezTo>
                    <a:cubicBezTo>
                      <a:pt x="276076" y="134503"/>
                      <a:pt x="268282" y="140675"/>
                      <a:pt x="259833" y="145828"/>
                    </a:cubicBezTo>
                    <a:lnTo>
                      <a:pt x="292146" y="164878"/>
                    </a:lnTo>
                    <a:lnTo>
                      <a:pt x="274469" y="175069"/>
                    </a:lnTo>
                    <a:lnTo>
                      <a:pt x="241871" y="156019"/>
                    </a:lnTo>
                    <a:cubicBezTo>
                      <a:pt x="226371" y="163763"/>
                      <a:pt x="210138" y="169916"/>
                      <a:pt x="193402" y="174403"/>
                    </a:cubicBezTo>
                    <a:cubicBezTo>
                      <a:pt x="175915" y="179241"/>
                      <a:pt x="158048" y="182585"/>
                      <a:pt x="139991" y="184404"/>
                    </a:cubicBezTo>
                    <a:lnTo>
                      <a:pt x="122979" y="153829"/>
                    </a:lnTo>
                    <a:cubicBezTo>
                      <a:pt x="126115" y="153829"/>
                      <a:pt x="130772" y="153829"/>
                      <a:pt x="137140" y="152781"/>
                    </a:cubicBezTo>
                    <a:cubicBezTo>
                      <a:pt x="143507" y="151733"/>
                      <a:pt x="150635" y="150781"/>
                      <a:pt x="158428" y="149066"/>
                    </a:cubicBezTo>
                    <a:cubicBezTo>
                      <a:pt x="166221" y="147352"/>
                      <a:pt x="174585" y="145256"/>
                      <a:pt x="183328" y="142684"/>
                    </a:cubicBezTo>
                    <a:cubicBezTo>
                      <a:pt x="191824" y="140141"/>
                      <a:pt x="200121" y="136960"/>
                      <a:pt x="208133" y="133159"/>
                    </a:cubicBezTo>
                    <a:lnTo>
                      <a:pt x="157573" y="103917"/>
                    </a:lnTo>
                    <a:lnTo>
                      <a:pt x="151015" y="106204"/>
                    </a:lnTo>
                    <a:lnTo>
                      <a:pt x="144077" y="108394"/>
                    </a:lnTo>
                    <a:cubicBezTo>
                      <a:pt x="131342" y="112585"/>
                      <a:pt x="119748" y="115824"/>
                      <a:pt x="109104" y="117919"/>
                    </a:cubicBezTo>
                    <a:cubicBezTo>
                      <a:pt x="99334" y="120196"/>
                      <a:pt x="89374" y="121530"/>
                      <a:pt x="79357" y="121920"/>
                    </a:cubicBezTo>
                    <a:cubicBezTo>
                      <a:pt x="70509" y="122234"/>
                      <a:pt x="61661" y="121396"/>
                      <a:pt x="53031" y="119443"/>
                    </a:cubicBezTo>
                    <a:cubicBezTo>
                      <a:pt x="44478" y="117462"/>
                      <a:pt x="36247" y="114252"/>
                      <a:pt x="28606" y="109918"/>
                    </a:cubicBezTo>
                    <a:cubicBezTo>
                      <a:pt x="20291" y="105537"/>
                      <a:pt x="13077" y="99317"/>
                      <a:pt x="7508" y="91726"/>
                    </a:cubicBezTo>
                    <a:cubicBezTo>
                      <a:pt x="3412" y="86039"/>
                      <a:pt x="1397" y="79105"/>
                      <a:pt x="1806" y="72104"/>
                    </a:cubicBezTo>
                    <a:cubicBezTo>
                      <a:pt x="2528" y="64808"/>
                      <a:pt x="5446" y="57893"/>
                      <a:pt x="10169" y="52292"/>
                    </a:cubicBezTo>
                    <a:cubicBezTo>
                      <a:pt x="15947" y="44882"/>
                      <a:pt x="22885" y="38452"/>
                      <a:pt x="30697" y="33242"/>
                    </a:cubicBezTo>
                    <a:lnTo>
                      <a:pt x="0" y="17050"/>
                    </a:lnTo>
                    <a:lnTo>
                      <a:pt x="17582" y="6763"/>
                    </a:lnTo>
                    <a:lnTo>
                      <a:pt x="47234" y="24003"/>
                    </a:lnTo>
                    <a:cubicBezTo>
                      <a:pt x="61157" y="17088"/>
                      <a:pt x="75783" y="11687"/>
                      <a:pt x="90856" y="7906"/>
                    </a:cubicBezTo>
                    <a:cubicBezTo>
                      <a:pt x="105197" y="4286"/>
                      <a:pt x="119776" y="1638"/>
                      <a:pt x="134479" y="0"/>
                    </a:cubicBezTo>
                    <a:close/>
                    <a:moveTo>
                      <a:pt x="63485" y="82391"/>
                    </a:moveTo>
                    <a:cubicBezTo>
                      <a:pt x="70157" y="86258"/>
                      <a:pt x="77864" y="87925"/>
                      <a:pt x="85534" y="87154"/>
                    </a:cubicBezTo>
                    <a:cubicBezTo>
                      <a:pt x="95817" y="85992"/>
                      <a:pt x="105948" y="83725"/>
                      <a:pt x="115756" y="80391"/>
                    </a:cubicBezTo>
                    <a:lnTo>
                      <a:pt x="68237" y="52864"/>
                    </a:lnTo>
                    <a:cubicBezTo>
                      <a:pt x="50750" y="64675"/>
                      <a:pt x="49230" y="74485"/>
                      <a:pt x="63485" y="82772"/>
                    </a:cubicBezTo>
                    <a:close/>
                    <a:moveTo>
                      <a:pt x="230372" y="96298"/>
                    </a:moveTo>
                    <a:cubicBezTo>
                      <a:pt x="223092" y="92335"/>
                      <a:pt x="214710" y="90859"/>
                      <a:pt x="206517" y="92107"/>
                    </a:cubicBezTo>
                    <a:cubicBezTo>
                      <a:pt x="195274" y="93535"/>
                      <a:pt x="184174" y="95964"/>
                      <a:pt x="173349" y="99346"/>
                    </a:cubicBezTo>
                    <a:lnTo>
                      <a:pt x="220868" y="126778"/>
                    </a:lnTo>
                    <a:cubicBezTo>
                      <a:pt x="240826" y="114776"/>
                      <a:pt x="244057" y="104680"/>
                      <a:pt x="230372" y="96679"/>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3" name="Google Shape;1539;p27"/>
            <p:cNvGrpSpPr/>
            <p:nvPr/>
          </p:nvGrpSpPr>
          <p:grpSpPr>
            <a:xfrm>
              <a:off x="4965040" y="3574128"/>
              <a:ext cx="883852" cy="621125"/>
              <a:chOff x="6774665" y="4316253"/>
              <a:chExt cx="883852" cy="621125"/>
            </a:xfrm>
          </p:grpSpPr>
          <p:sp>
            <p:nvSpPr>
              <p:cNvPr id="174" name="Google Shape;1540;p27"/>
              <p:cNvSpPr/>
              <p:nvPr/>
            </p:nvSpPr>
            <p:spPr>
              <a:xfrm>
                <a:off x="6774665" y="4425886"/>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 name="Google Shape;1541;p27"/>
              <p:cNvSpPr/>
              <p:nvPr/>
            </p:nvSpPr>
            <p:spPr>
              <a:xfrm>
                <a:off x="6774855" y="4568951"/>
                <a:ext cx="87339" cy="116490"/>
              </a:xfrm>
              <a:custGeom>
                <a:avLst/>
                <a:gdLst/>
                <a:ahLst/>
                <a:cxnLst/>
                <a:rect l="l" t="t" r="r" b="b"/>
                <a:pathLst>
                  <a:path w="87339" h="116490" extrusionOk="0">
                    <a:moveTo>
                      <a:pt x="0" y="116491"/>
                    </a:moveTo>
                    <a:lnTo>
                      <a:pt x="0" y="0"/>
                    </a:lnTo>
                    <a:lnTo>
                      <a:pt x="87340" y="77914"/>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 name="Google Shape;1542;p27"/>
              <p:cNvSpPr/>
              <p:nvPr/>
            </p:nvSpPr>
            <p:spPr>
              <a:xfrm>
                <a:off x="7592086" y="4572000"/>
                <a:ext cx="66431" cy="157067"/>
              </a:xfrm>
              <a:custGeom>
                <a:avLst/>
                <a:gdLst/>
                <a:ahLst/>
                <a:cxnLst/>
                <a:rect l="l" t="t" r="r" b="b"/>
                <a:pathLst>
                  <a:path w="66431" h="157067" extrusionOk="0">
                    <a:moveTo>
                      <a:pt x="66431" y="0"/>
                    </a:moveTo>
                    <a:lnTo>
                      <a:pt x="66431" y="109633"/>
                    </a:lnTo>
                    <a:lnTo>
                      <a:pt x="21859" y="157067"/>
                    </a:lnTo>
                    <a:lnTo>
                      <a:pt x="0" y="31623"/>
                    </a:lnTo>
                    <a:lnTo>
                      <a:pt x="66431"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 name="Google Shape;1543;p27"/>
              <p:cNvSpPr/>
              <p:nvPr/>
            </p:nvSpPr>
            <p:spPr>
              <a:xfrm>
                <a:off x="6774665" y="4316253"/>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8" name="Google Shape;1544;p27"/>
              <p:cNvSpPr/>
              <p:nvPr/>
            </p:nvSpPr>
            <p:spPr>
              <a:xfrm>
                <a:off x="6900380" y="4385881"/>
                <a:ext cx="632615" cy="366093"/>
              </a:xfrm>
              <a:custGeom>
                <a:avLst/>
                <a:gdLst/>
                <a:ahLst/>
                <a:cxnLst/>
                <a:rect l="l" t="t" r="r" b="b"/>
                <a:pathLst>
                  <a:path w="632615" h="366093" extrusionOk="0">
                    <a:moveTo>
                      <a:pt x="632021" y="194024"/>
                    </a:moveTo>
                    <a:cubicBezTo>
                      <a:pt x="627555" y="237077"/>
                      <a:pt x="596952" y="279749"/>
                      <a:pt x="540025" y="312515"/>
                    </a:cubicBezTo>
                    <a:cubicBezTo>
                      <a:pt x="416475" y="383953"/>
                      <a:pt x="216136" y="383953"/>
                      <a:pt x="92586" y="312515"/>
                    </a:cubicBezTo>
                    <a:cubicBezTo>
                      <a:pt x="35564" y="279559"/>
                      <a:pt x="4961" y="237077"/>
                      <a:pt x="590" y="194024"/>
                    </a:cubicBezTo>
                    <a:cubicBezTo>
                      <a:pt x="-4732" y="143637"/>
                      <a:pt x="25965" y="92107"/>
                      <a:pt x="92586" y="53721"/>
                    </a:cubicBezTo>
                    <a:cubicBezTo>
                      <a:pt x="216136" y="-17907"/>
                      <a:pt x="416475" y="-17907"/>
                      <a:pt x="540025" y="53721"/>
                    </a:cubicBezTo>
                    <a:cubicBezTo>
                      <a:pt x="606931" y="92107"/>
                      <a:pt x="637344" y="143637"/>
                      <a:pt x="632021" y="19402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 name="Google Shape;1545;p27"/>
              <p:cNvSpPr/>
              <p:nvPr/>
            </p:nvSpPr>
            <p:spPr>
              <a:xfrm>
                <a:off x="6900970" y="4407789"/>
                <a:ext cx="631431" cy="344185"/>
              </a:xfrm>
              <a:custGeom>
                <a:avLst/>
                <a:gdLst/>
                <a:ahLst/>
                <a:cxnLst/>
                <a:rect l="l" t="t" r="r" b="b"/>
                <a:pathLst>
                  <a:path w="631431" h="344185" extrusionOk="0">
                    <a:moveTo>
                      <a:pt x="631432" y="172117"/>
                    </a:moveTo>
                    <a:cubicBezTo>
                      <a:pt x="626965" y="215170"/>
                      <a:pt x="596363" y="257842"/>
                      <a:pt x="539435" y="290608"/>
                    </a:cubicBezTo>
                    <a:cubicBezTo>
                      <a:pt x="415886" y="362045"/>
                      <a:pt x="215546" y="362045"/>
                      <a:pt x="91997" y="290608"/>
                    </a:cubicBezTo>
                    <a:cubicBezTo>
                      <a:pt x="34974" y="257651"/>
                      <a:pt x="4372" y="215170"/>
                      <a:pt x="0" y="172117"/>
                    </a:cubicBezTo>
                    <a:cubicBezTo>
                      <a:pt x="4372" y="129064"/>
                      <a:pt x="34974" y="86392"/>
                      <a:pt x="91997" y="53721"/>
                    </a:cubicBezTo>
                    <a:cubicBezTo>
                      <a:pt x="215546" y="-17907"/>
                      <a:pt x="415886" y="-17907"/>
                      <a:pt x="539435" y="53721"/>
                    </a:cubicBezTo>
                    <a:cubicBezTo>
                      <a:pt x="596838" y="86677"/>
                      <a:pt x="626965" y="129064"/>
                      <a:pt x="631432" y="172117"/>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 name="Google Shape;1546;p27"/>
              <p:cNvSpPr/>
              <p:nvPr/>
            </p:nvSpPr>
            <p:spPr>
              <a:xfrm>
                <a:off x="7062535" y="4489799"/>
                <a:ext cx="295132" cy="185547"/>
              </a:xfrm>
              <a:custGeom>
                <a:avLst/>
                <a:gdLst/>
                <a:ahLst/>
                <a:cxnLst/>
                <a:rect l="l" t="t" r="r" b="b"/>
                <a:pathLst>
                  <a:path w="295132" h="185547" extrusionOk="0">
                    <a:moveTo>
                      <a:pt x="149494" y="30194"/>
                    </a:moveTo>
                    <a:cubicBezTo>
                      <a:pt x="145607" y="30185"/>
                      <a:pt x="141730" y="30499"/>
                      <a:pt x="137900" y="31147"/>
                    </a:cubicBezTo>
                    <a:cubicBezTo>
                      <a:pt x="132673" y="31909"/>
                      <a:pt x="126875" y="32956"/>
                      <a:pt x="120413" y="34290"/>
                    </a:cubicBezTo>
                    <a:cubicBezTo>
                      <a:pt x="113950" y="35623"/>
                      <a:pt x="107203" y="37433"/>
                      <a:pt x="100265" y="39529"/>
                    </a:cubicBezTo>
                    <a:cubicBezTo>
                      <a:pt x="93498" y="41548"/>
                      <a:pt x="86893" y="44063"/>
                      <a:pt x="80497" y="47054"/>
                    </a:cubicBezTo>
                    <a:lnTo>
                      <a:pt x="131152" y="76486"/>
                    </a:lnTo>
                    <a:lnTo>
                      <a:pt x="140656" y="73247"/>
                    </a:lnTo>
                    <a:cubicBezTo>
                      <a:pt x="153581" y="68961"/>
                      <a:pt x="165746" y="65246"/>
                      <a:pt x="177246" y="62294"/>
                    </a:cubicBezTo>
                    <a:cubicBezTo>
                      <a:pt x="187994" y="59360"/>
                      <a:pt x="199009" y="57541"/>
                      <a:pt x="210129" y="56864"/>
                    </a:cubicBezTo>
                    <a:cubicBezTo>
                      <a:pt x="220250" y="56179"/>
                      <a:pt x="230410" y="56845"/>
                      <a:pt x="240351" y="58864"/>
                    </a:cubicBezTo>
                    <a:cubicBezTo>
                      <a:pt x="250567" y="61017"/>
                      <a:pt x="260366" y="64846"/>
                      <a:pt x="269337" y="70199"/>
                    </a:cubicBezTo>
                    <a:cubicBezTo>
                      <a:pt x="278119" y="74590"/>
                      <a:pt x="285636" y="81144"/>
                      <a:pt x="291196" y="89249"/>
                    </a:cubicBezTo>
                    <a:cubicBezTo>
                      <a:pt x="294874" y="95193"/>
                      <a:pt x="296033" y="102356"/>
                      <a:pt x="294427" y="109156"/>
                    </a:cubicBezTo>
                    <a:cubicBezTo>
                      <a:pt x="292251" y="116624"/>
                      <a:pt x="288155" y="123397"/>
                      <a:pt x="282547" y="128778"/>
                    </a:cubicBezTo>
                    <a:cubicBezTo>
                      <a:pt x="275553" y="135789"/>
                      <a:pt x="267769" y="141961"/>
                      <a:pt x="259358" y="147161"/>
                    </a:cubicBezTo>
                    <a:lnTo>
                      <a:pt x="291671" y="166211"/>
                    </a:lnTo>
                    <a:lnTo>
                      <a:pt x="273709" y="176213"/>
                    </a:lnTo>
                    <a:lnTo>
                      <a:pt x="241111" y="157163"/>
                    </a:lnTo>
                    <a:cubicBezTo>
                      <a:pt x="225591" y="164868"/>
                      <a:pt x="209359" y="171022"/>
                      <a:pt x="192642" y="175546"/>
                    </a:cubicBezTo>
                    <a:cubicBezTo>
                      <a:pt x="175155" y="180385"/>
                      <a:pt x="157288" y="183728"/>
                      <a:pt x="139230" y="185547"/>
                    </a:cubicBezTo>
                    <a:lnTo>
                      <a:pt x="122123" y="154972"/>
                    </a:lnTo>
                    <a:cubicBezTo>
                      <a:pt x="126894" y="154848"/>
                      <a:pt x="131656" y="154467"/>
                      <a:pt x="136379" y="153829"/>
                    </a:cubicBezTo>
                    <a:cubicBezTo>
                      <a:pt x="143536" y="153019"/>
                      <a:pt x="150644" y="151810"/>
                      <a:pt x="157668" y="150209"/>
                    </a:cubicBezTo>
                    <a:cubicBezTo>
                      <a:pt x="165556" y="148495"/>
                      <a:pt x="173824" y="146399"/>
                      <a:pt x="182568" y="143828"/>
                    </a:cubicBezTo>
                    <a:cubicBezTo>
                      <a:pt x="191055" y="141246"/>
                      <a:pt x="199342" y="138065"/>
                      <a:pt x="207372" y="134303"/>
                    </a:cubicBezTo>
                    <a:lnTo>
                      <a:pt x="156812" y="105061"/>
                    </a:lnTo>
                    <a:lnTo>
                      <a:pt x="150255" y="107347"/>
                    </a:lnTo>
                    <a:lnTo>
                      <a:pt x="143317" y="109442"/>
                    </a:lnTo>
                    <a:cubicBezTo>
                      <a:pt x="130582" y="113633"/>
                      <a:pt x="118987" y="116967"/>
                      <a:pt x="108343" y="118967"/>
                    </a:cubicBezTo>
                    <a:cubicBezTo>
                      <a:pt x="98545" y="121244"/>
                      <a:pt x="88556" y="122587"/>
                      <a:pt x="78501" y="122968"/>
                    </a:cubicBezTo>
                    <a:cubicBezTo>
                      <a:pt x="69691" y="123282"/>
                      <a:pt x="60872" y="122454"/>
                      <a:pt x="52271" y="120491"/>
                    </a:cubicBezTo>
                    <a:cubicBezTo>
                      <a:pt x="43698" y="118548"/>
                      <a:pt x="35468" y="115338"/>
                      <a:pt x="27846" y="110966"/>
                    </a:cubicBezTo>
                    <a:cubicBezTo>
                      <a:pt x="19511" y="106613"/>
                      <a:pt x="12288" y="100384"/>
                      <a:pt x="6748" y="92773"/>
                    </a:cubicBezTo>
                    <a:cubicBezTo>
                      <a:pt x="2585" y="87116"/>
                      <a:pt x="561" y="80163"/>
                      <a:pt x="1045" y="73152"/>
                    </a:cubicBezTo>
                    <a:cubicBezTo>
                      <a:pt x="1787" y="65856"/>
                      <a:pt x="4704" y="58950"/>
                      <a:pt x="9409" y="53340"/>
                    </a:cubicBezTo>
                    <a:cubicBezTo>
                      <a:pt x="15197" y="45929"/>
                      <a:pt x="22125" y="39500"/>
                      <a:pt x="29937" y="34290"/>
                    </a:cubicBezTo>
                    <a:lnTo>
                      <a:pt x="0" y="16954"/>
                    </a:lnTo>
                    <a:lnTo>
                      <a:pt x="17582" y="6763"/>
                    </a:lnTo>
                    <a:lnTo>
                      <a:pt x="47234" y="23908"/>
                    </a:lnTo>
                    <a:cubicBezTo>
                      <a:pt x="61157" y="17021"/>
                      <a:pt x="75783" y="11649"/>
                      <a:pt x="90856" y="7906"/>
                    </a:cubicBezTo>
                    <a:cubicBezTo>
                      <a:pt x="105188" y="4239"/>
                      <a:pt x="119767" y="1591"/>
                      <a:pt x="134479" y="0"/>
                    </a:cubicBezTo>
                    <a:close/>
                    <a:moveTo>
                      <a:pt x="63105" y="83629"/>
                    </a:moveTo>
                    <a:cubicBezTo>
                      <a:pt x="69786" y="87459"/>
                      <a:pt x="77494" y="89116"/>
                      <a:pt x="85154" y="88392"/>
                    </a:cubicBezTo>
                    <a:cubicBezTo>
                      <a:pt x="95437" y="87182"/>
                      <a:pt x="105568" y="84877"/>
                      <a:pt x="115376" y="81534"/>
                    </a:cubicBezTo>
                    <a:lnTo>
                      <a:pt x="67857" y="54007"/>
                    </a:lnTo>
                    <a:cubicBezTo>
                      <a:pt x="50370" y="65437"/>
                      <a:pt x="48849" y="75343"/>
                      <a:pt x="63105" y="83629"/>
                    </a:cubicBezTo>
                    <a:close/>
                    <a:moveTo>
                      <a:pt x="229991" y="97536"/>
                    </a:moveTo>
                    <a:cubicBezTo>
                      <a:pt x="222693" y="93612"/>
                      <a:pt x="214339" y="92107"/>
                      <a:pt x="206137" y="93250"/>
                    </a:cubicBezTo>
                    <a:cubicBezTo>
                      <a:pt x="194894" y="94755"/>
                      <a:pt x="183803" y="97212"/>
                      <a:pt x="172969" y="100584"/>
                    </a:cubicBezTo>
                    <a:lnTo>
                      <a:pt x="220488" y="127921"/>
                    </a:lnTo>
                    <a:cubicBezTo>
                      <a:pt x="240446" y="115634"/>
                      <a:pt x="243677" y="105442"/>
                      <a:pt x="229991" y="97536"/>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 name="Google Shape;1547;p27"/>
              <p:cNvSpPr/>
              <p:nvPr/>
            </p:nvSpPr>
            <p:spPr>
              <a:xfrm>
                <a:off x="7184658" y="4627816"/>
                <a:ext cx="19482" cy="25431"/>
              </a:xfrm>
              <a:custGeom>
                <a:avLst/>
                <a:gdLst/>
                <a:ahLst/>
                <a:cxnLst/>
                <a:rect l="l" t="t" r="r" b="b"/>
                <a:pathLst>
                  <a:path w="19482" h="25431" extrusionOk="0">
                    <a:moveTo>
                      <a:pt x="0" y="17145"/>
                    </a:moveTo>
                    <a:cubicBezTo>
                      <a:pt x="285" y="11430"/>
                      <a:pt x="285" y="5715"/>
                      <a:pt x="0" y="0"/>
                    </a:cubicBezTo>
                    <a:lnTo>
                      <a:pt x="19483" y="12478"/>
                    </a:lnTo>
                    <a:lnTo>
                      <a:pt x="11024" y="25432"/>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 name="Google Shape;1548;p27"/>
              <p:cNvSpPr/>
              <p:nvPr/>
            </p:nvSpPr>
            <p:spPr>
              <a:xfrm>
                <a:off x="7311819" y="4638675"/>
                <a:ext cx="42101" cy="19716"/>
              </a:xfrm>
              <a:custGeom>
                <a:avLst/>
                <a:gdLst/>
                <a:ahLst/>
                <a:cxnLst/>
                <a:rect l="l" t="t" r="r" b="b"/>
                <a:pathLst>
                  <a:path w="42101" h="19716" extrusionOk="0">
                    <a:moveTo>
                      <a:pt x="42102" y="17145"/>
                    </a:moveTo>
                    <a:lnTo>
                      <a:pt x="42102" y="0"/>
                    </a:lnTo>
                    <a:lnTo>
                      <a:pt x="0" y="3238"/>
                    </a:lnTo>
                    <a:lnTo>
                      <a:pt x="24140" y="19717"/>
                    </a:lnTo>
                    <a:lnTo>
                      <a:pt x="42102"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3" name="Google Shape;1549;p27"/>
              <p:cNvSpPr/>
              <p:nvPr/>
            </p:nvSpPr>
            <p:spPr>
              <a:xfrm>
                <a:off x="7325980" y="4575428"/>
                <a:ext cx="31457" cy="17335"/>
              </a:xfrm>
              <a:custGeom>
                <a:avLst/>
                <a:gdLst/>
                <a:ahLst/>
                <a:cxnLst/>
                <a:rect l="l" t="t" r="r" b="b"/>
                <a:pathLst>
                  <a:path w="31457" h="17335" extrusionOk="0">
                    <a:moveTo>
                      <a:pt x="31458" y="17336"/>
                    </a:moveTo>
                    <a:lnTo>
                      <a:pt x="31458" y="0"/>
                    </a:lnTo>
                    <a:lnTo>
                      <a:pt x="0" y="11430"/>
                    </a:lnTo>
                    <a:lnTo>
                      <a:pt x="31458" y="17336"/>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4" name="Google Shape;1550;p27"/>
              <p:cNvSpPr/>
              <p:nvPr/>
            </p:nvSpPr>
            <p:spPr>
              <a:xfrm>
                <a:off x="7227140" y="4581810"/>
                <a:ext cx="47328" cy="33147"/>
              </a:xfrm>
              <a:custGeom>
                <a:avLst/>
                <a:gdLst/>
                <a:ahLst/>
                <a:cxnLst/>
                <a:rect l="l" t="t" r="r" b="b"/>
                <a:pathLst>
                  <a:path w="47328" h="33147" extrusionOk="0">
                    <a:moveTo>
                      <a:pt x="0" y="10096"/>
                    </a:moveTo>
                    <a:lnTo>
                      <a:pt x="10454" y="0"/>
                    </a:lnTo>
                    <a:lnTo>
                      <a:pt x="47329" y="25622"/>
                    </a:lnTo>
                    <a:lnTo>
                      <a:pt x="45048" y="33147"/>
                    </a:lnTo>
                    <a:cubicBezTo>
                      <a:pt x="45048" y="33147"/>
                      <a:pt x="17487" y="21431"/>
                      <a:pt x="16537" y="2076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5" name="Google Shape;1551;p27"/>
              <p:cNvSpPr/>
              <p:nvPr/>
            </p:nvSpPr>
            <p:spPr>
              <a:xfrm>
                <a:off x="7130487" y="4526660"/>
                <a:ext cx="59018" cy="38957"/>
              </a:xfrm>
              <a:custGeom>
                <a:avLst/>
                <a:gdLst/>
                <a:ahLst/>
                <a:cxnLst/>
                <a:rect l="l" t="t" r="r" b="b"/>
                <a:pathLst>
                  <a:path w="59018" h="38957" extrusionOk="0">
                    <a:moveTo>
                      <a:pt x="0" y="11144"/>
                    </a:moveTo>
                    <a:lnTo>
                      <a:pt x="49040" y="38957"/>
                    </a:lnTo>
                    <a:lnTo>
                      <a:pt x="59018" y="31623"/>
                    </a:lnTo>
                    <a:cubicBezTo>
                      <a:pt x="59018" y="31623"/>
                      <a:pt x="52841" y="24575"/>
                      <a:pt x="52461" y="23908"/>
                    </a:cubicBezTo>
                    <a:cubicBezTo>
                      <a:pt x="48042" y="18898"/>
                      <a:pt x="42881" y="14592"/>
                      <a:pt x="37160" y="11144"/>
                    </a:cubicBezTo>
                    <a:cubicBezTo>
                      <a:pt x="33548" y="10382"/>
                      <a:pt x="10264" y="0"/>
                      <a:pt x="10264"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6" name="Google Shape;1552;p27"/>
              <p:cNvSpPr/>
              <p:nvPr/>
            </p:nvSpPr>
            <p:spPr>
              <a:xfrm>
                <a:off x="7184753" y="4495514"/>
                <a:ext cx="27275" cy="24479"/>
              </a:xfrm>
              <a:custGeom>
                <a:avLst/>
                <a:gdLst/>
                <a:ahLst/>
                <a:cxnLst/>
                <a:rect l="l" t="t" r="r" b="b"/>
                <a:pathLst>
                  <a:path w="27275" h="24479" extrusionOk="0">
                    <a:moveTo>
                      <a:pt x="27276" y="24479"/>
                    </a:moveTo>
                    <a:lnTo>
                      <a:pt x="27276" y="7334"/>
                    </a:lnTo>
                    <a:lnTo>
                      <a:pt x="4752" y="0"/>
                    </a:lnTo>
                    <a:lnTo>
                      <a:pt x="0" y="13526"/>
                    </a:lnTo>
                    <a:lnTo>
                      <a:pt x="1140" y="19621"/>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7" name="Google Shape;1553;p27"/>
              <p:cNvSpPr/>
              <p:nvPr/>
            </p:nvSpPr>
            <p:spPr>
              <a:xfrm>
                <a:off x="7062535" y="4490466"/>
                <a:ext cx="26040" cy="19431"/>
              </a:xfrm>
              <a:custGeom>
                <a:avLst/>
                <a:gdLst/>
                <a:ahLst/>
                <a:cxnLst/>
                <a:rect l="l" t="t" r="r" b="b"/>
                <a:pathLst>
                  <a:path w="26040" h="19431" extrusionOk="0">
                    <a:moveTo>
                      <a:pt x="0" y="17145"/>
                    </a:moveTo>
                    <a:lnTo>
                      <a:pt x="0" y="0"/>
                    </a:lnTo>
                    <a:lnTo>
                      <a:pt x="26040"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8" name="Google Shape;1554;p27"/>
              <p:cNvSpPr/>
              <p:nvPr/>
            </p:nvSpPr>
            <p:spPr>
              <a:xfrm>
                <a:off x="7063485" y="4547997"/>
                <a:ext cx="29937" cy="30289"/>
              </a:xfrm>
              <a:custGeom>
                <a:avLst/>
                <a:gdLst/>
                <a:ahLst/>
                <a:cxnLst/>
                <a:rect l="l" t="t" r="r" b="b"/>
                <a:pathLst>
                  <a:path w="29937" h="30289" extrusionOk="0">
                    <a:moveTo>
                      <a:pt x="0" y="17907"/>
                    </a:moveTo>
                    <a:lnTo>
                      <a:pt x="0" y="0"/>
                    </a:lnTo>
                    <a:lnTo>
                      <a:pt x="29937" y="0"/>
                    </a:lnTo>
                    <a:lnTo>
                      <a:pt x="22619" y="16002"/>
                    </a:lnTo>
                    <a:lnTo>
                      <a:pt x="9599" y="3028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9" name="Google Shape;1555;p27"/>
              <p:cNvSpPr/>
              <p:nvPr/>
            </p:nvSpPr>
            <p:spPr>
              <a:xfrm>
                <a:off x="7062535" y="4472654"/>
                <a:ext cx="295233" cy="185546"/>
              </a:xfrm>
              <a:custGeom>
                <a:avLst/>
                <a:gdLst/>
                <a:ahLst/>
                <a:cxnLst/>
                <a:rect l="l" t="t" r="r" b="b"/>
                <a:pathLst>
                  <a:path w="295233" h="185546" extrusionOk="0">
                    <a:moveTo>
                      <a:pt x="149494" y="30194"/>
                    </a:moveTo>
                    <a:cubicBezTo>
                      <a:pt x="145607" y="30185"/>
                      <a:pt x="141730" y="30499"/>
                      <a:pt x="137900" y="31147"/>
                    </a:cubicBezTo>
                    <a:cubicBezTo>
                      <a:pt x="132673" y="31909"/>
                      <a:pt x="126875" y="32956"/>
                      <a:pt x="120413" y="34290"/>
                    </a:cubicBezTo>
                    <a:cubicBezTo>
                      <a:pt x="113950" y="35623"/>
                      <a:pt x="107203" y="37338"/>
                      <a:pt x="100265" y="39433"/>
                    </a:cubicBezTo>
                    <a:cubicBezTo>
                      <a:pt x="93498" y="41481"/>
                      <a:pt x="86893" y="44034"/>
                      <a:pt x="80497" y="47054"/>
                    </a:cubicBezTo>
                    <a:lnTo>
                      <a:pt x="131247" y="76390"/>
                    </a:lnTo>
                    <a:lnTo>
                      <a:pt x="140751" y="73247"/>
                    </a:lnTo>
                    <a:cubicBezTo>
                      <a:pt x="153676" y="68866"/>
                      <a:pt x="165841" y="65246"/>
                      <a:pt x="177340" y="62198"/>
                    </a:cubicBezTo>
                    <a:cubicBezTo>
                      <a:pt x="188108" y="59360"/>
                      <a:pt x="199114" y="57540"/>
                      <a:pt x="210224" y="56769"/>
                    </a:cubicBezTo>
                    <a:cubicBezTo>
                      <a:pt x="220345" y="56159"/>
                      <a:pt x="230505" y="56864"/>
                      <a:pt x="240446" y="58864"/>
                    </a:cubicBezTo>
                    <a:cubicBezTo>
                      <a:pt x="250643" y="61036"/>
                      <a:pt x="260432" y="64827"/>
                      <a:pt x="269432" y="70104"/>
                    </a:cubicBezTo>
                    <a:cubicBezTo>
                      <a:pt x="278204" y="74504"/>
                      <a:pt x="285731" y="81058"/>
                      <a:pt x="291291" y="89154"/>
                    </a:cubicBezTo>
                    <a:cubicBezTo>
                      <a:pt x="294978" y="95088"/>
                      <a:pt x="296138" y="102260"/>
                      <a:pt x="294522" y="109061"/>
                    </a:cubicBezTo>
                    <a:cubicBezTo>
                      <a:pt x="292327" y="116519"/>
                      <a:pt x="288231" y="123282"/>
                      <a:pt x="282643" y="128683"/>
                    </a:cubicBezTo>
                    <a:cubicBezTo>
                      <a:pt x="275667" y="135684"/>
                      <a:pt x="267883" y="141827"/>
                      <a:pt x="259453" y="146971"/>
                    </a:cubicBezTo>
                    <a:lnTo>
                      <a:pt x="291766" y="166021"/>
                    </a:lnTo>
                    <a:lnTo>
                      <a:pt x="273709" y="176213"/>
                    </a:lnTo>
                    <a:lnTo>
                      <a:pt x="241111" y="157163"/>
                    </a:lnTo>
                    <a:cubicBezTo>
                      <a:pt x="225591" y="164830"/>
                      <a:pt x="209359" y="170955"/>
                      <a:pt x="192642" y="175450"/>
                    </a:cubicBezTo>
                    <a:cubicBezTo>
                      <a:pt x="175164" y="180365"/>
                      <a:pt x="157297" y="183737"/>
                      <a:pt x="139230" y="185547"/>
                    </a:cubicBezTo>
                    <a:lnTo>
                      <a:pt x="122123" y="154972"/>
                    </a:lnTo>
                    <a:cubicBezTo>
                      <a:pt x="126894" y="154848"/>
                      <a:pt x="131656" y="154467"/>
                      <a:pt x="136379" y="153829"/>
                    </a:cubicBezTo>
                    <a:cubicBezTo>
                      <a:pt x="142747" y="153067"/>
                      <a:pt x="149875" y="151924"/>
                      <a:pt x="157668" y="150209"/>
                    </a:cubicBezTo>
                    <a:cubicBezTo>
                      <a:pt x="165461" y="148495"/>
                      <a:pt x="173824" y="146304"/>
                      <a:pt x="182568" y="143828"/>
                    </a:cubicBezTo>
                    <a:cubicBezTo>
                      <a:pt x="191064" y="141284"/>
                      <a:pt x="199361" y="138103"/>
                      <a:pt x="207372" y="134303"/>
                    </a:cubicBezTo>
                    <a:lnTo>
                      <a:pt x="156812" y="105156"/>
                    </a:lnTo>
                    <a:lnTo>
                      <a:pt x="150255" y="107442"/>
                    </a:lnTo>
                    <a:lnTo>
                      <a:pt x="143317" y="109538"/>
                    </a:lnTo>
                    <a:cubicBezTo>
                      <a:pt x="130582" y="113729"/>
                      <a:pt x="118987" y="116967"/>
                      <a:pt x="108343" y="119063"/>
                    </a:cubicBezTo>
                    <a:cubicBezTo>
                      <a:pt x="98545" y="121339"/>
                      <a:pt x="88556" y="122682"/>
                      <a:pt x="78501" y="123063"/>
                    </a:cubicBezTo>
                    <a:cubicBezTo>
                      <a:pt x="69682" y="123425"/>
                      <a:pt x="60862" y="122587"/>
                      <a:pt x="52271" y="120587"/>
                    </a:cubicBezTo>
                    <a:cubicBezTo>
                      <a:pt x="43698" y="118653"/>
                      <a:pt x="35468" y="115433"/>
                      <a:pt x="27846" y="111062"/>
                    </a:cubicBezTo>
                    <a:cubicBezTo>
                      <a:pt x="19511" y="106709"/>
                      <a:pt x="12288" y="100479"/>
                      <a:pt x="6748" y="92869"/>
                    </a:cubicBezTo>
                    <a:cubicBezTo>
                      <a:pt x="2604" y="87201"/>
                      <a:pt x="579" y="80258"/>
                      <a:pt x="1045" y="73247"/>
                    </a:cubicBezTo>
                    <a:cubicBezTo>
                      <a:pt x="1767" y="65951"/>
                      <a:pt x="4685" y="59036"/>
                      <a:pt x="9409" y="53435"/>
                    </a:cubicBezTo>
                    <a:cubicBezTo>
                      <a:pt x="15197" y="46025"/>
                      <a:pt x="22125" y="39595"/>
                      <a:pt x="29937" y="34385"/>
                    </a:cubicBezTo>
                    <a:lnTo>
                      <a:pt x="0" y="17050"/>
                    </a:lnTo>
                    <a:lnTo>
                      <a:pt x="17582" y="6858"/>
                    </a:lnTo>
                    <a:lnTo>
                      <a:pt x="47234" y="24003"/>
                    </a:lnTo>
                    <a:cubicBezTo>
                      <a:pt x="61157" y="17088"/>
                      <a:pt x="75783" y="11687"/>
                      <a:pt x="90856" y="7906"/>
                    </a:cubicBezTo>
                    <a:cubicBezTo>
                      <a:pt x="105207" y="4324"/>
                      <a:pt x="119785" y="1686"/>
                      <a:pt x="134479" y="0"/>
                    </a:cubicBezTo>
                    <a:close/>
                    <a:moveTo>
                      <a:pt x="63105" y="83534"/>
                    </a:moveTo>
                    <a:cubicBezTo>
                      <a:pt x="69777" y="87401"/>
                      <a:pt x="77484" y="89068"/>
                      <a:pt x="85154" y="88297"/>
                    </a:cubicBezTo>
                    <a:cubicBezTo>
                      <a:pt x="95437" y="87125"/>
                      <a:pt x="105568" y="84858"/>
                      <a:pt x="115376" y="81534"/>
                    </a:cubicBezTo>
                    <a:lnTo>
                      <a:pt x="67857" y="54007"/>
                    </a:lnTo>
                    <a:cubicBezTo>
                      <a:pt x="50370" y="65437"/>
                      <a:pt x="48849" y="75343"/>
                      <a:pt x="63105" y="83534"/>
                    </a:cubicBezTo>
                    <a:close/>
                    <a:moveTo>
                      <a:pt x="229991" y="97536"/>
                    </a:moveTo>
                    <a:cubicBezTo>
                      <a:pt x="222721" y="93536"/>
                      <a:pt x="214339" y="92030"/>
                      <a:pt x="206137" y="93250"/>
                    </a:cubicBezTo>
                    <a:cubicBezTo>
                      <a:pt x="194884" y="94707"/>
                      <a:pt x="183784" y="97164"/>
                      <a:pt x="172969" y="100584"/>
                    </a:cubicBezTo>
                    <a:lnTo>
                      <a:pt x="220488" y="127921"/>
                    </a:lnTo>
                    <a:cubicBezTo>
                      <a:pt x="240512" y="115224"/>
                      <a:pt x="243677" y="105089"/>
                      <a:pt x="229991" y="97536"/>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4" name="Google Shape;1556;p27"/>
            <p:cNvGrpSpPr/>
            <p:nvPr/>
          </p:nvGrpSpPr>
          <p:grpSpPr>
            <a:xfrm>
              <a:off x="4965040" y="3430682"/>
              <a:ext cx="883852" cy="621125"/>
              <a:chOff x="6774665" y="4172807"/>
              <a:chExt cx="883852" cy="621125"/>
            </a:xfrm>
          </p:grpSpPr>
          <p:sp>
            <p:nvSpPr>
              <p:cNvPr id="158" name="Google Shape;1557;p27"/>
              <p:cNvSpPr/>
              <p:nvPr/>
            </p:nvSpPr>
            <p:spPr>
              <a:xfrm>
                <a:off x="6774665" y="4282440"/>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2"/>
                      <a:pt x="197857" y="0"/>
                      <a:pt x="441926" y="0"/>
                    </a:cubicBezTo>
                    <a:cubicBezTo>
                      <a:pt x="685995" y="0"/>
                      <a:pt x="883852" y="114502"/>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 name="Google Shape;1558;p27"/>
              <p:cNvSpPr/>
              <p:nvPr/>
            </p:nvSpPr>
            <p:spPr>
              <a:xfrm>
                <a:off x="6774855" y="4425505"/>
                <a:ext cx="87339" cy="116490"/>
              </a:xfrm>
              <a:custGeom>
                <a:avLst/>
                <a:gdLst/>
                <a:ahLst/>
                <a:cxnLst/>
                <a:rect l="l" t="t" r="r" b="b"/>
                <a:pathLst>
                  <a:path w="87339" h="116490" extrusionOk="0">
                    <a:moveTo>
                      <a:pt x="0" y="116491"/>
                    </a:moveTo>
                    <a:lnTo>
                      <a:pt x="0" y="0"/>
                    </a:lnTo>
                    <a:lnTo>
                      <a:pt x="87340" y="77914"/>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 name="Google Shape;1559;p27"/>
              <p:cNvSpPr/>
              <p:nvPr/>
            </p:nvSpPr>
            <p:spPr>
              <a:xfrm>
                <a:off x="7592086" y="4428553"/>
                <a:ext cx="66431" cy="157067"/>
              </a:xfrm>
              <a:custGeom>
                <a:avLst/>
                <a:gdLst/>
                <a:ahLst/>
                <a:cxnLst/>
                <a:rect l="l" t="t" r="r" b="b"/>
                <a:pathLst>
                  <a:path w="66431" h="157067" extrusionOk="0">
                    <a:moveTo>
                      <a:pt x="66431" y="0"/>
                    </a:moveTo>
                    <a:lnTo>
                      <a:pt x="66431" y="109538"/>
                    </a:lnTo>
                    <a:lnTo>
                      <a:pt x="21859" y="157067"/>
                    </a:lnTo>
                    <a:lnTo>
                      <a:pt x="0" y="31623"/>
                    </a:lnTo>
                    <a:lnTo>
                      <a:pt x="66431"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 name="Google Shape;1560;p27"/>
              <p:cNvSpPr/>
              <p:nvPr/>
            </p:nvSpPr>
            <p:spPr>
              <a:xfrm>
                <a:off x="6774665" y="4172807"/>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 name="Google Shape;1561;p27"/>
              <p:cNvSpPr/>
              <p:nvPr/>
            </p:nvSpPr>
            <p:spPr>
              <a:xfrm>
                <a:off x="6900380" y="4242411"/>
                <a:ext cx="632615" cy="366117"/>
              </a:xfrm>
              <a:custGeom>
                <a:avLst/>
                <a:gdLst/>
                <a:ahLst/>
                <a:cxnLst/>
                <a:rect l="l" t="t" r="r" b="b"/>
                <a:pathLst>
                  <a:path w="632615" h="366117" extrusionOk="0">
                    <a:moveTo>
                      <a:pt x="632021" y="194048"/>
                    </a:moveTo>
                    <a:cubicBezTo>
                      <a:pt x="627555" y="237101"/>
                      <a:pt x="596952" y="279773"/>
                      <a:pt x="540025" y="312539"/>
                    </a:cubicBezTo>
                    <a:cubicBezTo>
                      <a:pt x="416475" y="383977"/>
                      <a:pt x="216136" y="383977"/>
                      <a:pt x="92586" y="312539"/>
                    </a:cubicBezTo>
                    <a:cubicBezTo>
                      <a:pt x="35564" y="279583"/>
                      <a:pt x="4961" y="237101"/>
                      <a:pt x="590" y="194048"/>
                    </a:cubicBezTo>
                    <a:cubicBezTo>
                      <a:pt x="-4732" y="143661"/>
                      <a:pt x="25965" y="92131"/>
                      <a:pt x="92586" y="53650"/>
                    </a:cubicBezTo>
                    <a:cubicBezTo>
                      <a:pt x="216136" y="-17883"/>
                      <a:pt x="416475" y="-17883"/>
                      <a:pt x="540025" y="53650"/>
                    </a:cubicBezTo>
                    <a:cubicBezTo>
                      <a:pt x="606931" y="92131"/>
                      <a:pt x="637344" y="143661"/>
                      <a:pt x="632021"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 name="Google Shape;1562;p27"/>
              <p:cNvSpPr/>
              <p:nvPr/>
            </p:nvSpPr>
            <p:spPr>
              <a:xfrm>
                <a:off x="6900970" y="4264342"/>
                <a:ext cx="631431" cy="344185"/>
              </a:xfrm>
              <a:custGeom>
                <a:avLst/>
                <a:gdLst/>
                <a:ahLst/>
                <a:cxnLst/>
                <a:rect l="l" t="t" r="r" b="b"/>
                <a:pathLst>
                  <a:path w="631431" h="344185" extrusionOk="0">
                    <a:moveTo>
                      <a:pt x="631432" y="172117"/>
                    </a:moveTo>
                    <a:cubicBezTo>
                      <a:pt x="626965" y="215170"/>
                      <a:pt x="596363" y="257842"/>
                      <a:pt x="539435" y="290608"/>
                    </a:cubicBezTo>
                    <a:cubicBezTo>
                      <a:pt x="415886" y="362045"/>
                      <a:pt x="215546" y="362045"/>
                      <a:pt x="91997" y="290608"/>
                    </a:cubicBezTo>
                    <a:cubicBezTo>
                      <a:pt x="34974" y="257651"/>
                      <a:pt x="4372" y="215170"/>
                      <a:pt x="0" y="172117"/>
                    </a:cubicBezTo>
                    <a:cubicBezTo>
                      <a:pt x="4372" y="129064"/>
                      <a:pt x="34974" y="86392"/>
                      <a:pt x="91997" y="53721"/>
                    </a:cubicBezTo>
                    <a:cubicBezTo>
                      <a:pt x="215546" y="-17907"/>
                      <a:pt x="415886" y="-17907"/>
                      <a:pt x="539435" y="53721"/>
                    </a:cubicBezTo>
                    <a:cubicBezTo>
                      <a:pt x="596838" y="86677"/>
                      <a:pt x="626965" y="129064"/>
                      <a:pt x="631432" y="172117"/>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 name="Google Shape;1563;p27"/>
              <p:cNvSpPr/>
              <p:nvPr/>
            </p:nvSpPr>
            <p:spPr>
              <a:xfrm>
                <a:off x="7062535" y="4346352"/>
                <a:ext cx="295228" cy="185547"/>
              </a:xfrm>
              <a:custGeom>
                <a:avLst/>
                <a:gdLst/>
                <a:ahLst/>
                <a:cxnLst/>
                <a:rect l="l" t="t" r="r" b="b"/>
                <a:pathLst>
                  <a:path w="295228" h="185547" extrusionOk="0">
                    <a:moveTo>
                      <a:pt x="149494" y="30194"/>
                    </a:moveTo>
                    <a:cubicBezTo>
                      <a:pt x="145607" y="30185"/>
                      <a:pt x="141730" y="30499"/>
                      <a:pt x="137900" y="31147"/>
                    </a:cubicBezTo>
                    <a:cubicBezTo>
                      <a:pt x="132673" y="31909"/>
                      <a:pt x="126875" y="32956"/>
                      <a:pt x="120413" y="34290"/>
                    </a:cubicBezTo>
                    <a:cubicBezTo>
                      <a:pt x="113950" y="35623"/>
                      <a:pt x="107203" y="37433"/>
                      <a:pt x="100265" y="39529"/>
                    </a:cubicBezTo>
                    <a:cubicBezTo>
                      <a:pt x="93498" y="41548"/>
                      <a:pt x="86893" y="44063"/>
                      <a:pt x="80497" y="47054"/>
                    </a:cubicBezTo>
                    <a:lnTo>
                      <a:pt x="131247" y="76486"/>
                    </a:lnTo>
                    <a:lnTo>
                      <a:pt x="140751" y="73247"/>
                    </a:lnTo>
                    <a:cubicBezTo>
                      <a:pt x="153676" y="68961"/>
                      <a:pt x="165841" y="65246"/>
                      <a:pt x="177340" y="62294"/>
                    </a:cubicBezTo>
                    <a:cubicBezTo>
                      <a:pt x="188089" y="59360"/>
                      <a:pt x="199104" y="57541"/>
                      <a:pt x="210224" y="56864"/>
                    </a:cubicBezTo>
                    <a:cubicBezTo>
                      <a:pt x="220345" y="56179"/>
                      <a:pt x="230505" y="56845"/>
                      <a:pt x="240446" y="58864"/>
                    </a:cubicBezTo>
                    <a:cubicBezTo>
                      <a:pt x="250662" y="61017"/>
                      <a:pt x="260461" y="64846"/>
                      <a:pt x="269432" y="70199"/>
                    </a:cubicBezTo>
                    <a:cubicBezTo>
                      <a:pt x="278214" y="74590"/>
                      <a:pt x="285731" y="81144"/>
                      <a:pt x="291291" y="89249"/>
                    </a:cubicBezTo>
                    <a:cubicBezTo>
                      <a:pt x="294969" y="95193"/>
                      <a:pt x="296128" y="102356"/>
                      <a:pt x="294522" y="109156"/>
                    </a:cubicBezTo>
                    <a:cubicBezTo>
                      <a:pt x="292346" y="116624"/>
                      <a:pt x="288250" y="123397"/>
                      <a:pt x="282643" y="128778"/>
                    </a:cubicBezTo>
                    <a:cubicBezTo>
                      <a:pt x="275648" y="135789"/>
                      <a:pt x="267864" y="141961"/>
                      <a:pt x="259453" y="147161"/>
                    </a:cubicBezTo>
                    <a:lnTo>
                      <a:pt x="291766" y="166211"/>
                    </a:lnTo>
                    <a:lnTo>
                      <a:pt x="273709" y="176213"/>
                    </a:lnTo>
                    <a:lnTo>
                      <a:pt x="241111" y="157163"/>
                    </a:lnTo>
                    <a:cubicBezTo>
                      <a:pt x="225591" y="164868"/>
                      <a:pt x="209359" y="171022"/>
                      <a:pt x="192642" y="175546"/>
                    </a:cubicBezTo>
                    <a:cubicBezTo>
                      <a:pt x="175155" y="180384"/>
                      <a:pt x="157288" y="183728"/>
                      <a:pt x="139230" y="185547"/>
                    </a:cubicBezTo>
                    <a:lnTo>
                      <a:pt x="122123" y="154972"/>
                    </a:lnTo>
                    <a:cubicBezTo>
                      <a:pt x="126894" y="154848"/>
                      <a:pt x="131656" y="154467"/>
                      <a:pt x="136379" y="153829"/>
                    </a:cubicBezTo>
                    <a:cubicBezTo>
                      <a:pt x="143536" y="153019"/>
                      <a:pt x="150644" y="151809"/>
                      <a:pt x="157668" y="150209"/>
                    </a:cubicBezTo>
                    <a:cubicBezTo>
                      <a:pt x="165556" y="148495"/>
                      <a:pt x="173824" y="146399"/>
                      <a:pt x="182568" y="143828"/>
                    </a:cubicBezTo>
                    <a:cubicBezTo>
                      <a:pt x="191055" y="141246"/>
                      <a:pt x="199342" y="138065"/>
                      <a:pt x="207372" y="134303"/>
                    </a:cubicBezTo>
                    <a:lnTo>
                      <a:pt x="156812" y="105061"/>
                    </a:lnTo>
                    <a:lnTo>
                      <a:pt x="150255" y="107347"/>
                    </a:lnTo>
                    <a:lnTo>
                      <a:pt x="143317" y="109442"/>
                    </a:lnTo>
                    <a:cubicBezTo>
                      <a:pt x="130582" y="113633"/>
                      <a:pt x="118987" y="116967"/>
                      <a:pt x="108343" y="118967"/>
                    </a:cubicBezTo>
                    <a:cubicBezTo>
                      <a:pt x="98545" y="121244"/>
                      <a:pt x="88556" y="122587"/>
                      <a:pt x="78501" y="122968"/>
                    </a:cubicBezTo>
                    <a:cubicBezTo>
                      <a:pt x="69691" y="123282"/>
                      <a:pt x="60872" y="122453"/>
                      <a:pt x="52271" y="120491"/>
                    </a:cubicBezTo>
                    <a:cubicBezTo>
                      <a:pt x="43698" y="118548"/>
                      <a:pt x="35468" y="115338"/>
                      <a:pt x="27846" y="110966"/>
                    </a:cubicBezTo>
                    <a:cubicBezTo>
                      <a:pt x="19511" y="106613"/>
                      <a:pt x="12288" y="100384"/>
                      <a:pt x="6748" y="92773"/>
                    </a:cubicBezTo>
                    <a:cubicBezTo>
                      <a:pt x="2585" y="87116"/>
                      <a:pt x="561" y="80163"/>
                      <a:pt x="1045" y="73152"/>
                    </a:cubicBezTo>
                    <a:cubicBezTo>
                      <a:pt x="1787" y="65856"/>
                      <a:pt x="4704" y="58950"/>
                      <a:pt x="9409" y="53340"/>
                    </a:cubicBezTo>
                    <a:cubicBezTo>
                      <a:pt x="15197" y="45929"/>
                      <a:pt x="22125" y="39500"/>
                      <a:pt x="29937" y="34290"/>
                    </a:cubicBezTo>
                    <a:lnTo>
                      <a:pt x="0" y="16954"/>
                    </a:lnTo>
                    <a:lnTo>
                      <a:pt x="17582" y="6763"/>
                    </a:lnTo>
                    <a:lnTo>
                      <a:pt x="47234" y="23908"/>
                    </a:lnTo>
                    <a:cubicBezTo>
                      <a:pt x="61157" y="17021"/>
                      <a:pt x="75783" y="11649"/>
                      <a:pt x="90856" y="7906"/>
                    </a:cubicBezTo>
                    <a:cubicBezTo>
                      <a:pt x="105188" y="4239"/>
                      <a:pt x="119767" y="1591"/>
                      <a:pt x="134479" y="0"/>
                    </a:cubicBezTo>
                    <a:close/>
                    <a:moveTo>
                      <a:pt x="63105" y="83629"/>
                    </a:moveTo>
                    <a:cubicBezTo>
                      <a:pt x="69786" y="87459"/>
                      <a:pt x="77494" y="89116"/>
                      <a:pt x="85154" y="88392"/>
                    </a:cubicBezTo>
                    <a:cubicBezTo>
                      <a:pt x="95437" y="87182"/>
                      <a:pt x="105568" y="84877"/>
                      <a:pt x="115376" y="81534"/>
                    </a:cubicBezTo>
                    <a:lnTo>
                      <a:pt x="67857" y="54007"/>
                    </a:lnTo>
                    <a:cubicBezTo>
                      <a:pt x="50370" y="65437"/>
                      <a:pt x="48849" y="75343"/>
                      <a:pt x="63105" y="83629"/>
                    </a:cubicBezTo>
                    <a:close/>
                    <a:moveTo>
                      <a:pt x="229991" y="97536"/>
                    </a:moveTo>
                    <a:cubicBezTo>
                      <a:pt x="222721" y="93536"/>
                      <a:pt x="214339" y="92030"/>
                      <a:pt x="206137" y="93250"/>
                    </a:cubicBezTo>
                    <a:cubicBezTo>
                      <a:pt x="194894" y="94755"/>
                      <a:pt x="183803" y="97212"/>
                      <a:pt x="172969" y="100584"/>
                    </a:cubicBezTo>
                    <a:lnTo>
                      <a:pt x="220488" y="127921"/>
                    </a:lnTo>
                    <a:cubicBezTo>
                      <a:pt x="240446" y="115634"/>
                      <a:pt x="243677" y="105442"/>
                      <a:pt x="229991" y="97536"/>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 name="Google Shape;1564;p27"/>
              <p:cNvSpPr/>
              <p:nvPr/>
            </p:nvSpPr>
            <p:spPr>
              <a:xfrm>
                <a:off x="7184658" y="4484274"/>
                <a:ext cx="19482" cy="25526"/>
              </a:xfrm>
              <a:custGeom>
                <a:avLst/>
                <a:gdLst/>
                <a:ahLst/>
                <a:cxnLst/>
                <a:rect l="l" t="t" r="r" b="b"/>
                <a:pathLst>
                  <a:path w="19482" h="25526" extrusionOk="0">
                    <a:moveTo>
                      <a:pt x="0" y="17240"/>
                    </a:moveTo>
                    <a:cubicBezTo>
                      <a:pt x="570" y="16002"/>
                      <a:pt x="0" y="0"/>
                      <a:pt x="0" y="0"/>
                    </a:cubicBezTo>
                    <a:lnTo>
                      <a:pt x="19483" y="12573"/>
                    </a:lnTo>
                    <a:lnTo>
                      <a:pt x="11024"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 name="Google Shape;1565;p27"/>
              <p:cNvSpPr/>
              <p:nvPr/>
            </p:nvSpPr>
            <p:spPr>
              <a:xfrm>
                <a:off x="7311819" y="4495228"/>
                <a:ext cx="42101" cy="19716"/>
              </a:xfrm>
              <a:custGeom>
                <a:avLst/>
                <a:gdLst/>
                <a:ahLst/>
                <a:cxnLst/>
                <a:rect l="l" t="t" r="r" b="b"/>
                <a:pathLst>
                  <a:path w="42101" h="19716" extrusionOk="0">
                    <a:moveTo>
                      <a:pt x="42102" y="17145"/>
                    </a:moveTo>
                    <a:lnTo>
                      <a:pt x="42102" y="0"/>
                    </a:lnTo>
                    <a:lnTo>
                      <a:pt x="0" y="3143"/>
                    </a:lnTo>
                    <a:lnTo>
                      <a:pt x="24140" y="19717"/>
                    </a:lnTo>
                    <a:lnTo>
                      <a:pt x="42102"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 name="Google Shape;1566;p27"/>
              <p:cNvSpPr/>
              <p:nvPr/>
            </p:nvSpPr>
            <p:spPr>
              <a:xfrm>
                <a:off x="7325980" y="4431982"/>
                <a:ext cx="31457" cy="17335"/>
              </a:xfrm>
              <a:custGeom>
                <a:avLst/>
                <a:gdLst/>
                <a:ahLst/>
                <a:cxnLst/>
                <a:rect l="l" t="t" r="r" b="b"/>
                <a:pathLst>
                  <a:path w="31457" h="17335" extrusionOk="0">
                    <a:moveTo>
                      <a:pt x="31458" y="17336"/>
                    </a:moveTo>
                    <a:lnTo>
                      <a:pt x="31458" y="0"/>
                    </a:lnTo>
                    <a:lnTo>
                      <a:pt x="0" y="11430"/>
                    </a:lnTo>
                    <a:lnTo>
                      <a:pt x="31458" y="17336"/>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 name="Google Shape;1567;p27"/>
              <p:cNvSpPr/>
              <p:nvPr/>
            </p:nvSpPr>
            <p:spPr>
              <a:xfrm>
                <a:off x="7227140" y="4438078"/>
                <a:ext cx="47328" cy="33147"/>
              </a:xfrm>
              <a:custGeom>
                <a:avLst/>
                <a:gdLst/>
                <a:ahLst/>
                <a:cxnLst/>
                <a:rect l="l" t="t" r="r" b="b"/>
                <a:pathLst>
                  <a:path w="47328" h="33147" extrusionOk="0">
                    <a:moveTo>
                      <a:pt x="0" y="10096"/>
                    </a:moveTo>
                    <a:lnTo>
                      <a:pt x="10454" y="0"/>
                    </a:lnTo>
                    <a:lnTo>
                      <a:pt x="47329" y="25622"/>
                    </a:lnTo>
                    <a:lnTo>
                      <a:pt x="45048" y="33147"/>
                    </a:lnTo>
                    <a:cubicBezTo>
                      <a:pt x="45048" y="33147"/>
                      <a:pt x="17487" y="21431"/>
                      <a:pt x="16537" y="2076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 name="Google Shape;1568;p27"/>
              <p:cNvSpPr/>
              <p:nvPr/>
            </p:nvSpPr>
            <p:spPr>
              <a:xfrm>
                <a:off x="7130487" y="4383214"/>
                <a:ext cx="59018" cy="38957"/>
              </a:xfrm>
              <a:custGeom>
                <a:avLst/>
                <a:gdLst/>
                <a:ahLst/>
                <a:cxnLst/>
                <a:rect l="l" t="t" r="r" b="b"/>
                <a:pathLst>
                  <a:path w="59018" h="38957" extrusionOk="0">
                    <a:moveTo>
                      <a:pt x="0" y="11144"/>
                    </a:moveTo>
                    <a:lnTo>
                      <a:pt x="49040" y="38957"/>
                    </a:lnTo>
                    <a:lnTo>
                      <a:pt x="59018" y="31623"/>
                    </a:lnTo>
                    <a:cubicBezTo>
                      <a:pt x="59018" y="31623"/>
                      <a:pt x="52841" y="24575"/>
                      <a:pt x="52461" y="23908"/>
                    </a:cubicBezTo>
                    <a:cubicBezTo>
                      <a:pt x="48042" y="18898"/>
                      <a:pt x="42881" y="14592"/>
                      <a:pt x="37160" y="11144"/>
                    </a:cubicBezTo>
                    <a:cubicBezTo>
                      <a:pt x="33548" y="10382"/>
                      <a:pt x="10264" y="0"/>
                      <a:pt x="10264"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 name="Google Shape;1569;p27"/>
              <p:cNvSpPr/>
              <p:nvPr/>
            </p:nvSpPr>
            <p:spPr>
              <a:xfrm>
                <a:off x="7184753" y="4352067"/>
                <a:ext cx="27275" cy="24479"/>
              </a:xfrm>
              <a:custGeom>
                <a:avLst/>
                <a:gdLst/>
                <a:ahLst/>
                <a:cxnLst/>
                <a:rect l="l" t="t" r="r" b="b"/>
                <a:pathLst>
                  <a:path w="27275" h="24479" extrusionOk="0">
                    <a:moveTo>
                      <a:pt x="27276" y="24479"/>
                    </a:moveTo>
                    <a:lnTo>
                      <a:pt x="27276" y="7334"/>
                    </a:lnTo>
                    <a:lnTo>
                      <a:pt x="4752" y="0"/>
                    </a:lnTo>
                    <a:lnTo>
                      <a:pt x="0" y="13430"/>
                    </a:lnTo>
                    <a:lnTo>
                      <a:pt x="1140" y="19621"/>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1" name="Google Shape;1570;p27"/>
              <p:cNvSpPr/>
              <p:nvPr/>
            </p:nvSpPr>
            <p:spPr>
              <a:xfrm>
                <a:off x="7062535" y="4347019"/>
                <a:ext cx="26040" cy="19431"/>
              </a:xfrm>
              <a:custGeom>
                <a:avLst/>
                <a:gdLst/>
                <a:ahLst/>
                <a:cxnLst/>
                <a:rect l="l" t="t" r="r" b="b"/>
                <a:pathLst>
                  <a:path w="26040" h="19431" extrusionOk="0">
                    <a:moveTo>
                      <a:pt x="0" y="17145"/>
                    </a:moveTo>
                    <a:lnTo>
                      <a:pt x="0" y="0"/>
                    </a:lnTo>
                    <a:lnTo>
                      <a:pt x="26040"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 name="Google Shape;1571;p27"/>
              <p:cNvSpPr/>
              <p:nvPr/>
            </p:nvSpPr>
            <p:spPr>
              <a:xfrm>
                <a:off x="7063485" y="4404550"/>
                <a:ext cx="29937" cy="30289"/>
              </a:xfrm>
              <a:custGeom>
                <a:avLst/>
                <a:gdLst/>
                <a:ahLst/>
                <a:cxnLst/>
                <a:rect l="l" t="t" r="r" b="b"/>
                <a:pathLst>
                  <a:path w="29937" h="30289" extrusionOk="0">
                    <a:moveTo>
                      <a:pt x="0" y="17907"/>
                    </a:moveTo>
                    <a:lnTo>
                      <a:pt x="0" y="0"/>
                    </a:lnTo>
                    <a:lnTo>
                      <a:pt x="29937" y="0"/>
                    </a:lnTo>
                    <a:lnTo>
                      <a:pt x="22619" y="16002"/>
                    </a:lnTo>
                    <a:lnTo>
                      <a:pt x="9599" y="3028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 name="Google Shape;1572;p27"/>
              <p:cNvSpPr/>
              <p:nvPr/>
            </p:nvSpPr>
            <p:spPr>
              <a:xfrm>
                <a:off x="7062535" y="4329112"/>
                <a:ext cx="295233" cy="185547"/>
              </a:xfrm>
              <a:custGeom>
                <a:avLst/>
                <a:gdLst/>
                <a:ahLst/>
                <a:cxnLst/>
                <a:rect l="l" t="t" r="r" b="b"/>
                <a:pathLst>
                  <a:path w="295233" h="185547" extrusionOk="0">
                    <a:moveTo>
                      <a:pt x="149494" y="30289"/>
                    </a:moveTo>
                    <a:cubicBezTo>
                      <a:pt x="145607" y="30280"/>
                      <a:pt x="141730" y="30594"/>
                      <a:pt x="137900" y="31242"/>
                    </a:cubicBezTo>
                    <a:cubicBezTo>
                      <a:pt x="132673" y="32004"/>
                      <a:pt x="126875" y="33052"/>
                      <a:pt x="120413" y="34385"/>
                    </a:cubicBezTo>
                    <a:cubicBezTo>
                      <a:pt x="113950" y="35719"/>
                      <a:pt x="107203" y="37433"/>
                      <a:pt x="100265" y="39529"/>
                    </a:cubicBezTo>
                    <a:cubicBezTo>
                      <a:pt x="93498" y="41577"/>
                      <a:pt x="86893" y="44129"/>
                      <a:pt x="80497" y="47149"/>
                    </a:cubicBezTo>
                    <a:lnTo>
                      <a:pt x="131247" y="76486"/>
                    </a:lnTo>
                    <a:lnTo>
                      <a:pt x="140751" y="73247"/>
                    </a:lnTo>
                    <a:cubicBezTo>
                      <a:pt x="153676" y="68961"/>
                      <a:pt x="165841" y="65341"/>
                      <a:pt x="177340" y="62294"/>
                    </a:cubicBezTo>
                    <a:cubicBezTo>
                      <a:pt x="188108" y="59455"/>
                      <a:pt x="199114" y="57636"/>
                      <a:pt x="210224" y="56864"/>
                    </a:cubicBezTo>
                    <a:cubicBezTo>
                      <a:pt x="220345" y="56255"/>
                      <a:pt x="230505" y="56960"/>
                      <a:pt x="240446" y="58960"/>
                    </a:cubicBezTo>
                    <a:cubicBezTo>
                      <a:pt x="250643" y="61131"/>
                      <a:pt x="260432" y="64922"/>
                      <a:pt x="269432" y="70199"/>
                    </a:cubicBezTo>
                    <a:cubicBezTo>
                      <a:pt x="278204" y="74600"/>
                      <a:pt x="285731" y="81153"/>
                      <a:pt x="291291" y="89249"/>
                    </a:cubicBezTo>
                    <a:cubicBezTo>
                      <a:pt x="294978" y="95183"/>
                      <a:pt x="296138" y="102356"/>
                      <a:pt x="294522" y="109156"/>
                    </a:cubicBezTo>
                    <a:cubicBezTo>
                      <a:pt x="292327" y="116615"/>
                      <a:pt x="288231" y="123377"/>
                      <a:pt x="282643" y="128778"/>
                    </a:cubicBezTo>
                    <a:cubicBezTo>
                      <a:pt x="275667" y="135779"/>
                      <a:pt x="267883" y="141922"/>
                      <a:pt x="259453" y="147066"/>
                    </a:cubicBezTo>
                    <a:lnTo>
                      <a:pt x="291766" y="166116"/>
                    </a:lnTo>
                    <a:lnTo>
                      <a:pt x="273709" y="176213"/>
                    </a:lnTo>
                    <a:lnTo>
                      <a:pt x="241111" y="157163"/>
                    </a:lnTo>
                    <a:cubicBezTo>
                      <a:pt x="225591" y="164830"/>
                      <a:pt x="209359" y="170955"/>
                      <a:pt x="192642" y="175451"/>
                    </a:cubicBezTo>
                    <a:cubicBezTo>
                      <a:pt x="175164" y="180365"/>
                      <a:pt x="157297" y="183737"/>
                      <a:pt x="139230" y="185547"/>
                    </a:cubicBezTo>
                    <a:lnTo>
                      <a:pt x="122123" y="154877"/>
                    </a:lnTo>
                    <a:cubicBezTo>
                      <a:pt x="126894" y="154848"/>
                      <a:pt x="131656" y="154496"/>
                      <a:pt x="136379" y="153829"/>
                    </a:cubicBezTo>
                    <a:cubicBezTo>
                      <a:pt x="142747" y="153067"/>
                      <a:pt x="149875" y="151829"/>
                      <a:pt x="157668" y="150209"/>
                    </a:cubicBezTo>
                    <a:cubicBezTo>
                      <a:pt x="165461" y="148590"/>
                      <a:pt x="173824" y="146304"/>
                      <a:pt x="182568" y="143828"/>
                    </a:cubicBezTo>
                    <a:cubicBezTo>
                      <a:pt x="191045" y="141246"/>
                      <a:pt x="199342" y="138055"/>
                      <a:pt x="207372" y="134303"/>
                    </a:cubicBezTo>
                    <a:lnTo>
                      <a:pt x="156812" y="105156"/>
                    </a:lnTo>
                    <a:lnTo>
                      <a:pt x="150255" y="107442"/>
                    </a:lnTo>
                    <a:lnTo>
                      <a:pt x="143317" y="109538"/>
                    </a:lnTo>
                    <a:cubicBezTo>
                      <a:pt x="130582" y="113729"/>
                      <a:pt x="118987" y="116967"/>
                      <a:pt x="108343" y="119063"/>
                    </a:cubicBezTo>
                    <a:cubicBezTo>
                      <a:pt x="98545" y="121339"/>
                      <a:pt x="88556" y="122682"/>
                      <a:pt x="78501" y="123063"/>
                    </a:cubicBezTo>
                    <a:cubicBezTo>
                      <a:pt x="69682" y="123425"/>
                      <a:pt x="60862" y="122587"/>
                      <a:pt x="52271" y="120587"/>
                    </a:cubicBezTo>
                    <a:cubicBezTo>
                      <a:pt x="43698" y="118653"/>
                      <a:pt x="35468" y="115433"/>
                      <a:pt x="27846" y="111062"/>
                    </a:cubicBezTo>
                    <a:cubicBezTo>
                      <a:pt x="19511" y="106709"/>
                      <a:pt x="12288" y="100479"/>
                      <a:pt x="6748" y="92869"/>
                    </a:cubicBezTo>
                    <a:cubicBezTo>
                      <a:pt x="2604" y="87201"/>
                      <a:pt x="579" y="80258"/>
                      <a:pt x="1045" y="73247"/>
                    </a:cubicBezTo>
                    <a:cubicBezTo>
                      <a:pt x="1767" y="65951"/>
                      <a:pt x="4685" y="59036"/>
                      <a:pt x="9409" y="53435"/>
                    </a:cubicBezTo>
                    <a:cubicBezTo>
                      <a:pt x="15197" y="46025"/>
                      <a:pt x="22125" y="39596"/>
                      <a:pt x="29937" y="34385"/>
                    </a:cubicBezTo>
                    <a:lnTo>
                      <a:pt x="0" y="17050"/>
                    </a:lnTo>
                    <a:lnTo>
                      <a:pt x="17582" y="6858"/>
                    </a:lnTo>
                    <a:lnTo>
                      <a:pt x="47234" y="24003"/>
                    </a:lnTo>
                    <a:cubicBezTo>
                      <a:pt x="61157" y="17088"/>
                      <a:pt x="75783" y="11687"/>
                      <a:pt x="90856" y="7906"/>
                    </a:cubicBezTo>
                    <a:cubicBezTo>
                      <a:pt x="105207" y="4324"/>
                      <a:pt x="119785" y="1686"/>
                      <a:pt x="134479" y="0"/>
                    </a:cubicBezTo>
                    <a:close/>
                    <a:moveTo>
                      <a:pt x="63105" y="83629"/>
                    </a:moveTo>
                    <a:cubicBezTo>
                      <a:pt x="69777" y="87497"/>
                      <a:pt x="77484" y="89163"/>
                      <a:pt x="85154" y="88392"/>
                    </a:cubicBezTo>
                    <a:cubicBezTo>
                      <a:pt x="95437" y="87221"/>
                      <a:pt x="105568" y="84954"/>
                      <a:pt x="115376" y="81629"/>
                    </a:cubicBezTo>
                    <a:lnTo>
                      <a:pt x="67857" y="54102"/>
                    </a:lnTo>
                    <a:cubicBezTo>
                      <a:pt x="50370" y="65532"/>
                      <a:pt x="48849" y="75438"/>
                      <a:pt x="63105" y="83629"/>
                    </a:cubicBezTo>
                    <a:close/>
                    <a:moveTo>
                      <a:pt x="229991" y="97631"/>
                    </a:moveTo>
                    <a:cubicBezTo>
                      <a:pt x="222721" y="93631"/>
                      <a:pt x="214339" y="92126"/>
                      <a:pt x="206137" y="93345"/>
                    </a:cubicBezTo>
                    <a:cubicBezTo>
                      <a:pt x="194884" y="94802"/>
                      <a:pt x="183784" y="97260"/>
                      <a:pt x="172969" y="100679"/>
                    </a:cubicBezTo>
                    <a:lnTo>
                      <a:pt x="220488" y="128016"/>
                    </a:lnTo>
                    <a:cubicBezTo>
                      <a:pt x="240512" y="115700"/>
                      <a:pt x="243677" y="105566"/>
                      <a:pt x="229991" y="97631"/>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5" name="Google Shape;1573;p27"/>
            <p:cNvGrpSpPr/>
            <p:nvPr/>
          </p:nvGrpSpPr>
          <p:grpSpPr>
            <a:xfrm>
              <a:off x="4993741" y="3268090"/>
              <a:ext cx="883853" cy="621125"/>
              <a:chOff x="6803366" y="4010215"/>
              <a:chExt cx="883853" cy="621125"/>
            </a:xfrm>
          </p:grpSpPr>
          <p:sp>
            <p:nvSpPr>
              <p:cNvPr id="142" name="Google Shape;1574;p27"/>
              <p:cNvSpPr/>
              <p:nvPr/>
            </p:nvSpPr>
            <p:spPr>
              <a:xfrm>
                <a:off x="6803366" y="4119848"/>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 name="Google Shape;1575;p27"/>
              <p:cNvSpPr/>
              <p:nvPr/>
            </p:nvSpPr>
            <p:spPr>
              <a:xfrm>
                <a:off x="6803461" y="4262913"/>
                <a:ext cx="87339" cy="116490"/>
              </a:xfrm>
              <a:custGeom>
                <a:avLst/>
                <a:gdLst/>
                <a:ahLst/>
                <a:cxnLst/>
                <a:rect l="l" t="t" r="r" b="b"/>
                <a:pathLst>
                  <a:path w="87339" h="116490" extrusionOk="0">
                    <a:moveTo>
                      <a:pt x="0" y="116491"/>
                    </a:moveTo>
                    <a:lnTo>
                      <a:pt x="0" y="0"/>
                    </a:lnTo>
                    <a:lnTo>
                      <a:pt x="87340" y="77915"/>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 name="Google Shape;1576;p27"/>
              <p:cNvSpPr/>
              <p:nvPr/>
            </p:nvSpPr>
            <p:spPr>
              <a:xfrm>
                <a:off x="7620692" y="4265961"/>
                <a:ext cx="66526" cy="157067"/>
              </a:xfrm>
              <a:custGeom>
                <a:avLst/>
                <a:gdLst/>
                <a:ahLst/>
                <a:cxnLst/>
                <a:rect l="l" t="t" r="r" b="b"/>
                <a:pathLst>
                  <a:path w="66526" h="157067" extrusionOk="0">
                    <a:moveTo>
                      <a:pt x="66527" y="0"/>
                    </a:moveTo>
                    <a:lnTo>
                      <a:pt x="66527" y="109633"/>
                    </a:lnTo>
                    <a:lnTo>
                      <a:pt x="21859" y="157067"/>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 name="Google Shape;1577;p27"/>
              <p:cNvSpPr/>
              <p:nvPr/>
            </p:nvSpPr>
            <p:spPr>
              <a:xfrm>
                <a:off x="6803366" y="4010215"/>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 name="Google Shape;1578;p27"/>
              <p:cNvSpPr/>
              <p:nvPr/>
            </p:nvSpPr>
            <p:spPr>
              <a:xfrm>
                <a:off x="6928987" y="4079843"/>
                <a:ext cx="632689" cy="366093"/>
              </a:xfrm>
              <a:custGeom>
                <a:avLst/>
                <a:gdLst/>
                <a:ahLst/>
                <a:cxnLst/>
                <a:rect l="l" t="t" r="r" b="b"/>
                <a:pathLst>
                  <a:path w="632689" h="366093" extrusionOk="0">
                    <a:moveTo>
                      <a:pt x="632117" y="194024"/>
                    </a:moveTo>
                    <a:cubicBezTo>
                      <a:pt x="627555" y="237173"/>
                      <a:pt x="596952" y="279749"/>
                      <a:pt x="540025" y="312515"/>
                    </a:cubicBezTo>
                    <a:cubicBezTo>
                      <a:pt x="416476" y="383953"/>
                      <a:pt x="216136" y="383953"/>
                      <a:pt x="92587" y="312515"/>
                    </a:cubicBezTo>
                    <a:cubicBezTo>
                      <a:pt x="35564" y="279559"/>
                      <a:pt x="4962" y="237173"/>
                      <a:pt x="590" y="194024"/>
                    </a:cubicBezTo>
                    <a:cubicBezTo>
                      <a:pt x="-4732" y="143637"/>
                      <a:pt x="25965" y="92107"/>
                      <a:pt x="92587" y="53721"/>
                    </a:cubicBezTo>
                    <a:cubicBezTo>
                      <a:pt x="216136" y="-17907"/>
                      <a:pt x="416476" y="-17907"/>
                      <a:pt x="540025" y="53721"/>
                    </a:cubicBezTo>
                    <a:cubicBezTo>
                      <a:pt x="606836" y="92107"/>
                      <a:pt x="637344" y="143637"/>
                      <a:pt x="632117" y="19402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 name="Google Shape;1579;p27"/>
              <p:cNvSpPr/>
              <p:nvPr/>
            </p:nvSpPr>
            <p:spPr>
              <a:xfrm>
                <a:off x="6929577" y="4101750"/>
                <a:ext cx="631526" cy="344186"/>
              </a:xfrm>
              <a:custGeom>
                <a:avLst/>
                <a:gdLst/>
                <a:ahLst/>
                <a:cxnLst/>
                <a:rect l="l" t="t" r="r" b="b"/>
                <a:pathLst>
                  <a:path w="631526" h="344186" extrusionOk="0">
                    <a:moveTo>
                      <a:pt x="631527" y="172117"/>
                    </a:moveTo>
                    <a:cubicBezTo>
                      <a:pt x="626965" y="215265"/>
                      <a:pt x="596363" y="257842"/>
                      <a:pt x="539435" y="290608"/>
                    </a:cubicBezTo>
                    <a:cubicBezTo>
                      <a:pt x="415886" y="362045"/>
                      <a:pt x="215546" y="362045"/>
                      <a:pt x="91997" y="290608"/>
                    </a:cubicBezTo>
                    <a:cubicBezTo>
                      <a:pt x="34974" y="257651"/>
                      <a:pt x="4372" y="215265"/>
                      <a:pt x="0" y="172117"/>
                    </a:cubicBezTo>
                    <a:cubicBezTo>
                      <a:pt x="4372" y="129064"/>
                      <a:pt x="35069" y="86392"/>
                      <a:pt x="91997" y="53721"/>
                    </a:cubicBezTo>
                    <a:cubicBezTo>
                      <a:pt x="215546" y="-17907"/>
                      <a:pt x="415886" y="-17907"/>
                      <a:pt x="539435" y="53721"/>
                    </a:cubicBezTo>
                    <a:cubicBezTo>
                      <a:pt x="596743" y="86678"/>
                      <a:pt x="626965" y="129064"/>
                      <a:pt x="631527" y="172117"/>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 name="Google Shape;1580;p27"/>
              <p:cNvSpPr/>
              <p:nvPr/>
            </p:nvSpPr>
            <p:spPr>
              <a:xfrm>
                <a:off x="7091046" y="4183856"/>
                <a:ext cx="294970" cy="185451"/>
              </a:xfrm>
              <a:custGeom>
                <a:avLst/>
                <a:gdLst/>
                <a:ahLst/>
                <a:cxnLst/>
                <a:rect l="l" t="t" r="r" b="b"/>
                <a:pathLst>
                  <a:path w="294970" h="185451" extrusionOk="0">
                    <a:moveTo>
                      <a:pt x="149590" y="30194"/>
                    </a:moveTo>
                    <a:cubicBezTo>
                      <a:pt x="145702" y="30137"/>
                      <a:pt x="141825" y="30423"/>
                      <a:pt x="137995" y="31052"/>
                    </a:cubicBezTo>
                    <a:cubicBezTo>
                      <a:pt x="132768" y="31813"/>
                      <a:pt x="126970" y="32861"/>
                      <a:pt x="120508" y="34195"/>
                    </a:cubicBezTo>
                    <a:cubicBezTo>
                      <a:pt x="114045" y="35528"/>
                      <a:pt x="107393" y="37338"/>
                      <a:pt x="100360" y="39434"/>
                    </a:cubicBezTo>
                    <a:cubicBezTo>
                      <a:pt x="93593" y="41453"/>
                      <a:pt x="86988" y="43967"/>
                      <a:pt x="80592" y="46958"/>
                    </a:cubicBezTo>
                    <a:lnTo>
                      <a:pt x="131342" y="76390"/>
                    </a:lnTo>
                    <a:lnTo>
                      <a:pt x="140846" y="73152"/>
                    </a:lnTo>
                    <a:cubicBezTo>
                      <a:pt x="153771" y="68866"/>
                      <a:pt x="165936" y="65151"/>
                      <a:pt x="177436" y="62198"/>
                    </a:cubicBezTo>
                    <a:cubicBezTo>
                      <a:pt x="188184" y="59274"/>
                      <a:pt x="199199" y="57455"/>
                      <a:pt x="210319" y="56769"/>
                    </a:cubicBezTo>
                    <a:cubicBezTo>
                      <a:pt x="220469" y="56074"/>
                      <a:pt x="230666" y="56750"/>
                      <a:pt x="240636" y="58769"/>
                    </a:cubicBezTo>
                    <a:cubicBezTo>
                      <a:pt x="250672" y="61036"/>
                      <a:pt x="260290" y="64856"/>
                      <a:pt x="269147" y="70104"/>
                    </a:cubicBezTo>
                    <a:cubicBezTo>
                      <a:pt x="277929" y="74495"/>
                      <a:pt x="285446" y="81048"/>
                      <a:pt x="291006" y="89154"/>
                    </a:cubicBezTo>
                    <a:cubicBezTo>
                      <a:pt x="294722" y="95079"/>
                      <a:pt x="295891" y="102260"/>
                      <a:pt x="294237" y="109061"/>
                    </a:cubicBezTo>
                    <a:cubicBezTo>
                      <a:pt x="292099" y="116548"/>
                      <a:pt x="287993" y="123330"/>
                      <a:pt x="282357" y="128683"/>
                    </a:cubicBezTo>
                    <a:cubicBezTo>
                      <a:pt x="275382" y="135712"/>
                      <a:pt x="267598" y="141884"/>
                      <a:pt x="259168" y="147066"/>
                    </a:cubicBezTo>
                    <a:lnTo>
                      <a:pt x="291481" y="166116"/>
                    </a:lnTo>
                    <a:lnTo>
                      <a:pt x="273709" y="176117"/>
                    </a:lnTo>
                    <a:lnTo>
                      <a:pt x="241111" y="157067"/>
                    </a:lnTo>
                    <a:cubicBezTo>
                      <a:pt x="225591" y="164773"/>
                      <a:pt x="209359" y="170926"/>
                      <a:pt x="192642" y="175451"/>
                    </a:cubicBezTo>
                    <a:cubicBezTo>
                      <a:pt x="175155" y="180289"/>
                      <a:pt x="157288" y="183632"/>
                      <a:pt x="139230" y="185452"/>
                    </a:cubicBezTo>
                    <a:lnTo>
                      <a:pt x="122219" y="154877"/>
                    </a:lnTo>
                    <a:cubicBezTo>
                      <a:pt x="126990" y="154753"/>
                      <a:pt x="131751" y="154372"/>
                      <a:pt x="136474" y="153734"/>
                    </a:cubicBezTo>
                    <a:cubicBezTo>
                      <a:pt x="143631" y="152914"/>
                      <a:pt x="150739" y="151705"/>
                      <a:pt x="157763" y="150114"/>
                    </a:cubicBezTo>
                    <a:cubicBezTo>
                      <a:pt x="165556" y="148399"/>
                      <a:pt x="173824" y="146304"/>
                      <a:pt x="182568" y="143732"/>
                    </a:cubicBezTo>
                    <a:cubicBezTo>
                      <a:pt x="191064" y="141179"/>
                      <a:pt x="199351" y="137998"/>
                      <a:pt x="207372" y="134207"/>
                    </a:cubicBezTo>
                    <a:lnTo>
                      <a:pt x="156812" y="104965"/>
                    </a:lnTo>
                    <a:lnTo>
                      <a:pt x="150255" y="107252"/>
                    </a:lnTo>
                    <a:lnTo>
                      <a:pt x="143317" y="109347"/>
                    </a:lnTo>
                    <a:cubicBezTo>
                      <a:pt x="130582" y="113538"/>
                      <a:pt x="118987" y="116872"/>
                      <a:pt x="108343" y="118872"/>
                    </a:cubicBezTo>
                    <a:cubicBezTo>
                      <a:pt x="98573" y="121148"/>
                      <a:pt x="88613" y="122482"/>
                      <a:pt x="78596" y="122872"/>
                    </a:cubicBezTo>
                    <a:cubicBezTo>
                      <a:pt x="69748" y="123187"/>
                      <a:pt x="60900" y="122358"/>
                      <a:pt x="52271" y="120396"/>
                    </a:cubicBezTo>
                    <a:cubicBezTo>
                      <a:pt x="43727" y="118472"/>
                      <a:pt x="35525" y="115253"/>
                      <a:pt x="27941" y="110871"/>
                    </a:cubicBezTo>
                    <a:cubicBezTo>
                      <a:pt x="19606" y="106518"/>
                      <a:pt x="12364" y="100327"/>
                      <a:pt x="6748" y="92773"/>
                    </a:cubicBezTo>
                    <a:cubicBezTo>
                      <a:pt x="2680" y="87039"/>
                      <a:pt x="665" y="80086"/>
                      <a:pt x="1045" y="73057"/>
                    </a:cubicBezTo>
                    <a:cubicBezTo>
                      <a:pt x="1787" y="65789"/>
                      <a:pt x="4704" y="58922"/>
                      <a:pt x="9409" y="53340"/>
                    </a:cubicBezTo>
                    <a:cubicBezTo>
                      <a:pt x="15244" y="45977"/>
                      <a:pt x="22163" y="39557"/>
                      <a:pt x="29937" y="34290"/>
                    </a:cubicBezTo>
                    <a:lnTo>
                      <a:pt x="0" y="16954"/>
                    </a:lnTo>
                    <a:lnTo>
                      <a:pt x="17582" y="6763"/>
                    </a:lnTo>
                    <a:lnTo>
                      <a:pt x="47329" y="23908"/>
                    </a:lnTo>
                    <a:cubicBezTo>
                      <a:pt x="61261" y="17031"/>
                      <a:pt x="75878" y="11668"/>
                      <a:pt x="90951" y="7906"/>
                    </a:cubicBezTo>
                    <a:cubicBezTo>
                      <a:pt x="105283" y="4220"/>
                      <a:pt x="119862" y="1581"/>
                      <a:pt x="134573" y="0"/>
                    </a:cubicBezTo>
                    <a:close/>
                    <a:moveTo>
                      <a:pt x="63200" y="83534"/>
                    </a:moveTo>
                    <a:cubicBezTo>
                      <a:pt x="69881" y="87363"/>
                      <a:pt x="77589" y="89021"/>
                      <a:pt x="85249" y="88297"/>
                    </a:cubicBezTo>
                    <a:cubicBezTo>
                      <a:pt x="95579" y="87135"/>
                      <a:pt x="105739" y="84830"/>
                      <a:pt x="115566" y="81439"/>
                    </a:cubicBezTo>
                    <a:lnTo>
                      <a:pt x="68047" y="53912"/>
                    </a:lnTo>
                    <a:cubicBezTo>
                      <a:pt x="50560" y="65341"/>
                      <a:pt x="48944" y="75152"/>
                      <a:pt x="63200" y="83344"/>
                    </a:cubicBezTo>
                    <a:close/>
                    <a:moveTo>
                      <a:pt x="230087" y="97441"/>
                    </a:moveTo>
                    <a:cubicBezTo>
                      <a:pt x="222826" y="93516"/>
                      <a:pt x="214500" y="92021"/>
                      <a:pt x="206327" y="93154"/>
                    </a:cubicBezTo>
                    <a:cubicBezTo>
                      <a:pt x="195056" y="94659"/>
                      <a:pt x="183927" y="97117"/>
                      <a:pt x="173064" y="100489"/>
                    </a:cubicBezTo>
                    <a:lnTo>
                      <a:pt x="220583" y="127826"/>
                    </a:lnTo>
                    <a:cubicBezTo>
                      <a:pt x="240541" y="115538"/>
                      <a:pt x="243772" y="105346"/>
                      <a:pt x="230087" y="97441"/>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 name="Google Shape;1581;p27"/>
              <p:cNvSpPr/>
              <p:nvPr/>
            </p:nvSpPr>
            <p:spPr>
              <a:xfrm>
                <a:off x="7213360" y="4321778"/>
                <a:ext cx="19007" cy="25526"/>
              </a:xfrm>
              <a:custGeom>
                <a:avLst/>
                <a:gdLst/>
                <a:ahLst/>
                <a:cxnLst/>
                <a:rect l="l" t="t" r="r" b="b"/>
                <a:pathLst>
                  <a:path w="19007" h="25526" extrusionOk="0">
                    <a:moveTo>
                      <a:pt x="0" y="17145"/>
                    </a:moveTo>
                    <a:cubicBezTo>
                      <a:pt x="475" y="15907"/>
                      <a:pt x="0" y="0"/>
                      <a:pt x="0" y="0"/>
                    </a:cubicBezTo>
                    <a:lnTo>
                      <a:pt x="19008" y="12478"/>
                    </a:lnTo>
                    <a:lnTo>
                      <a:pt x="10549"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 name="Google Shape;1582;p27"/>
              <p:cNvSpPr/>
              <p:nvPr/>
            </p:nvSpPr>
            <p:spPr>
              <a:xfrm>
                <a:off x="7340425" y="4332636"/>
                <a:ext cx="42101" cy="19716"/>
              </a:xfrm>
              <a:custGeom>
                <a:avLst/>
                <a:gdLst/>
                <a:ahLst/>
                <a:cxnLst/>
                <a:rect l="l" t="t" r="r" b="b"/>
                <a:pathLst>
                  <a:path w="42101" h="19716" extrusionOk="0">
                    <a:moveTo>
                      <a:pt x="42102" y="17145"/>
                    </a:moveTo>
                    <a:lnTo>
                      <a:pt x="42102" y="0"/>
                    </a:lnTo>
                    <a:lnTo>
                      <a:pt x="0" y="3238"/>
                    </a:lnTo>
                    <a:lnTo>
                      <a:pt x="24235" y="19717"/>
                    </a:lnTo>
                    <a:lnTo>
                      <a:pt x="42102"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 name="Google Shape;1583;p27"/>
              <p:cNvSpPr/>
              <p:nvPr/>
            </p:nvSpPr>
            <p:spPr>
              <a:xfrm>
                <a:off x="7354586" y="4269390"/>
                <a:ext cx="31457" cy="17335"/>
              </a:xfrm>
              <a:custGeom>
                <a:avLst/>
                <a:gdLst/>
                <a:ahLst/>
                <a:cxnLst/>
                <a:rect l="l" t="t" r="r" b="b"/>
                <a:pathLst>
                  <a:path w="31457" h="17335" extrusionOk="0">
                    <a:moveTo>
                      <a:pt x="31458" y="17335"/>
                    </a:moveTo>
                    <a:lnTo>
                      <a:pt x="31458" y="0"/>
                    </a:lnTo>
                    <a:lnTo>
                      <a:pt x="0" y="11430"/>
                    </a:lnTo>
                    <a:lnTo>
                      <a:pt x="31458" y="1733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 name="Google Shape;1584;p27"/>
              <p:cNvSpPr/>
              <p:nvPr/>
            </p:nvSpPr>
            <p:spPr>
              <a:xfrm>
                <a:off x="7255747" y="4276153"/>
                <a:ext cx="47328" cy="33147"/>
              </a:xfrm>
              <a:custGeom>
                <a:avLst/>
                <a:gdLst/>
                <a:ahLst/>
                <a:cxnLst/>
                <a:rect l="l" t="t" r="r" b="b"/>
                <a:pathLst>
                  <a:path w="47328" h="33147" extrusionOk="0">
                    <a:moveTo>
                      <a:pt x="0" y="10096"/>
                    </a:moveTo>
                    <a:lnTo>
                      <a:pt x="10454" y="0"/>
                    </a:lnTo>
                    <a:lnTo>
                      <a:pt x="47329" y="25622"/>
                    </a:lnTo>
                    <a:lnTo>
                      <a:pt x="45048" y="33147"/>
                    </a:lnTo>
                    <a:cubicBezTo>
                      <a:pt x="45048" y="33147"/>
                      <a:pt x="17487" y="21527"/>
                      <a:pt x="16536" y="2076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 name="Google Shape;1585;p27"/>
              <p:cNvSpPr/>
              <p:nvPr/>
            </p:nvSpPr>
            <p:spPr>
              <a:xfrm>
                <a:off x="7159188" y="4220622"/>
                <a:ext cx="58923" cy="38957"/>
              </a:xfrm>
              <a:custGeom>
                <a:avLst/>
                <a:gdLst/>
                <a:ahLst/>
                <a:cxnLst/>
                <a:rect l="l" t="t" r="r" b="b"/>
                <a:pathLst>
                  <a:path w="58923" h="38957" extrusionOk="0">
                    <a:moveTo>
                      <a:pt x="0" y="11144"/>
                    </a:moveTo>
                    <a:lnTo>
                      <a:pt x="48944" y="38958"/>
                    </a:lnTo>
                    <a:lnTo>
                      <a:pt x="58924" y="31623"/>
                    </a:lnTo>
                    <a:cubicBezTo>
                      <a:pt x="58924" y="31623"/>
                      <a:pt x="52841" y="24575"/>
                      <a:pt x="52366" y="23908"/>
                    </a:cubicBezTo>
                    <a:cubicBezTo>
                      <a:pt x="47966" y="18879"/>
                      <a:pt x="42805" y="14574"/>
                      <a:pt x="37065" y="11144"/>
                    </a:cubicBezTo>
                    <a:cubicBezTo>
                      <a:pt x="33454" y="10478"/>
                      <a:pt x="10169" y="0"/>
                      <a:pt x="10169"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 name="Google Shape;1586;p27"/>
              <p:cNvSpPr/>
              <p:nvPr/>
            </p:nvSpPr>
            <p:spPr>
              <a:xfrm>
                <a:off x="7213360" y="4189475"/>
                <a:ext cx="27275" cy="24574"/>
              </a:xfrm>
              <a:custGeom>
                <a:avLst/>
                <a:gdLst/>
                <a:ahLst/>
                <a:cxnLst/>
                <a:rect l="l" t="t" r="r" b="b"/>
                <a:pathLst>
                  <a:path w="27275" h="24574" extrusionOk="0">
                    <a:moveTo>
                      <a:pt x="27276" y="24575"/>
                    </a:moveTo>
                    <a:lnTo>
                      <a:pt x="27276" y="7334"/>
                    </a:lnTo>
                    <a:lnTo>
                      <a:pt x="4752" y="0"/>
                    </a:lnTo>
                    <a:lnTo>
                      <a:pt x="0" y="13526"/>
                    </a:lnTo>
                    <a:lnTo>
                      <a:pt x="1140" y="19621"/>
                    </a:lnTo>
                    <a:lnTo>
                      <a:pt x="27276" y="2457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 name="Google Shape;1587;p27"/>
              <p:cNvSpPr/>
              <p:nvPr/>
            </p:nvSpPr>
            <p:spPr>
              <a:xfrm>
                <a:off x="7091141" y="4184427"/>
                <a:ext cx="26040" cy="19431"/>
              </a:xfrm>
              <a:custGeom>
                <a:avLst/>
                <a:gdLst/>
                <a:ahLst/>
                <a:cxnLst/>
                <a:rect l="l" t="t" r="r" b="b"/>
                <a:pathLst>
                  <a:path w="26040" h="19431" extrusionOk="0">
                    <a:moveTo>
                      <a:pt x="0" y="17145"/>
                    </a:moveTo>
                    <a:lnTo>
                      <a:pt x="0" y="0"/>
                    </a:lnTo>
                    <a:lnTo>
                      <a:pt x="26041"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 name="Google Shape;1588;p27"/>
              <p:cNvSpPr/>
              <p:nvPr/>
            </p:nvSpPr>
            <p:spPr>
              <a:xfrm>
                <a:off x="7092091" y="4242053"/>
                <a:ext cx="29936" cy="30194"/>
              </a:xfrm>
              <a:custGeom>
                <a:avLst/>
                <a:gdLst/>
                <a:ahLst/>
                <a:cxnLst/>
                <a:rect l="l" t="t" r="r" b="b"/>
                <a:pathLst>
                  <a:path w="29936" h="30194" extrusionOk="0">
                    <a:moveTo>
                      <a:pt x="0" y="17812"/>
                    </a:moveTo>
                    <a:lnTo>
                      <a:pt x="0" y="0"/>
                    </a:lnTo>
                    <a:lnTo>
                      <a:pt x="29937" y="0"/>
                    </a:lnTo>
                    <a:lnTo>
                      <a:pt x="22619" y="15907"/>
                    </a:lnTo>
                    <a:lnTo>
                      <a:pt x="9694" y="30194"/>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 name="Google Shape;1589;p27"/>
              <p:cNvSpPr/>
              <p:nvPr/>
            </p:nvSpPr>
            <p:spPr>
              <a:xfrm>
                <a:off x="7091046" y="4166616"/>
                <a:ext cx="294970" cy="185547"/>
              </a:xfrm>
              <a:custGeom>
                <a:avLst/>
                <a:gdLst/>
                <a:ahLst/>
                <a:cxnLst/>
                <a:rect l="l" t="t" r="r" b="b"/>
                <a:pathLst>
                  <a:path w="294970" h="185547" extrusionOk="0">
                    <a:moveTo>
                      <a:pt x="149590" y="30194"/>
                    </a:moveTo>
                    <a:cubicBezTo>
                      <a:pt x="145702" y="30185"/>
                      <a:pt x="141825" y="30499"/>
                      <a:pt x="137995" y="31147"/>
                    </a:cubicBezTo>
                    <a:cubicBezTo>
                      <a:pt x="132768" y="31909"/>
                      <a:pt x="126970" y="32956"/>
                      <a:pt x="120508" y="34290"/>
                    </a:cubicBezTo>
                    <a:cubicBezTo>
                      <a:pt x="114045" y="35623"/>
                      <a:pt x="107393" y="37338"/>
                      <a:pt x="100360" y="39433"/>
                    </a:cubicBezTo>
                    <a:cubicBezTo>
                      <a:pt x="93593" y="41481"/>
                      <a:pt x="86988" y="44034"/>
                      <a:pt x="80592" y="47054"/>
                    </a:cubicBezTo>
                    <a:lnTo>
                      <a:pt x="131342" y="76486"/>
                    </a:lnTo>
                    <a:lnTo>
                      <a:pt x="140846" y="73247"/>
                    </a:lnTo>
                    <a:cubicBezTo>
                      <a:pt x="153771" y="68866"/>
                      <a:pt x="165936" y="65246"/>
                      <a:pt x="177436" y="62294"/>
                    </a:cubicBezTo>
                    <a:cubicBezTo>
                      <a:pt x="188194" y="59379"/>
                      <a:pt x="199209" y="57531"/>
                      <a:pt x="210319" y="56769"/>
                    </a:cubicBezTo>
                    <a:cubicBezTo>
                      <a:pt x="220469" y="56159"/>
                      <a:pt x="230666" y="56864"/>
                      <a:pt x="240636" y="58864"/>
                    </a:cubicBezTo>
                    <a:cubicBezTo>
                      <a:pt x="250681" y="61084"/>
                      <a:pt x="260309" y="64913"/>
                      <a:pt x="269147" y="70199"/>
                    </a:cubicBezTo>
                    <a:cubicBezTo>
                      <a:pt x="277948" y="74562"/>
                      <a:pt x="285475" y="81124"/>
                      <a:pt x="291006" y="89249"/>
                    </a:cubicBezTo>
                    <a:cubicBezTo>
                      <a:pt x="294722" y="95174"/>
                      <a:pt x="295891" y="102356"/>
                      <a:pt x="294237" y="109156"/>
                    </a:cubicBezTo>
                    <a:cubicBezTo>
                      <a:pt x="292080" y="116634"/>
                      <a:pt x="287984" y="123406"/>
                      <a:pt x="282357" y="128778"/>
                    </a:cubicBezTo>
                    <a:cubicBezTo>
                      <a:pt x="275382" y="135807"/>
                      <a:pt x="267598" y="141980"/>
                      <a:pt x="259168" y="147161"/>
                    </a:cubicBezTo>
                    <a:lnTo>
                      <a:pt x="291481" y="166211"/>
                    </a:lnTo>
                    <a:lnTo>
                      <a:pt x="273709" y="176213"/>
                    </a:lnTo>
                    <a:lnTo>
                      <a:pt x="241111" y="157163"/>
                    </a:lnTo>
                    <a:cubicBezTo>
                      <a:pt x="225572" y="164820"/>
                      <a:pt x="209349" y="170983"/>
                      <a:pt x="192642" y="175546"/>
                    </a:cubicBezTo>
                    <a:cubicBezTo>
                      <a:pt x="175155" y="180384"/>
                      <a:pt x="157288" y="183728"/>
                      <a:pt x="139230" y="185547"/>
                    </a:cubicBezTo>
                    <a:lnTo>
                      <a:pt x="122219" y="154972"/>
                    </a:lnTo>
                    <a:cubicBezTo>
                      <a:pt x="126990" y="154848"/>
                      <a:pt x="131751" y="154467"/>
                      <a:pt x="136474" y="153829"/>
                    </a:cubicBezTo>
                    <a:cubicBezTo>
                      <a:pt x="142842" y="153067"/>
                      <a:pt x="149875" y="151924"/>
                      <a:pt x="157763" y="150209"/>
                    </a:cubicBezTo>
                    <a:cubicBezTo>
                      <a:pt x="165651" y="148495"/>
                      <a:pt x="173824" y="146399"/>
                      <a:pt x="182568" y="143828"/>
                    </a:cubicBezTo>
                    <a:cubicBezTo>
                      <a:pt x="191064" y="141275"/>
                      <a:pt x="199351" y="138093"/>
                      <a:pt x="207372" y="134303"/>
                    </a:cubicBezTo>
                    <a:lnTo>
                      <a:pt x="156812" y="105061"/>
                    </a:lnTo>
                    <a:lnTo>
                      <a:pt x="150255" y="107347"/>
                    </a:lnTo>
                    <a:lnTo>
                      <a:pt x="143317" y="109442"/>
                    </a:lnTo>
                    <a:cubicBezTo>
                      <a:pt x="130582" y="113633"/>
                      <a:pt x="118987" y="116967"/>
                      <a:pt x="108343" y="118967"/>
                    </a:cubicBezTo>
                    <a:cubicBezTo>
                      <a:pt x="98573" y="121244"/>
                      <a:pt x="88613" y="122577"/>
                      <a:pt x="78596" y="122968"/>
                    </a:cubicBezTo>
                    <a:cubicBezTo>
                      <a:pt x="69748" y="123234"/>
                      <a:pt x="60910" y="122406"/>
                      <a:pt x="52271" y="120491"/>
                    </a:cubicBezTo>
                    <a:cubicBezTo>
                      <a:pt x="43746" y="118520"/>
                      <a:pt x="35544" y="115310"/>
                      <a:pt x="27941" y="110966"/>
                    </a:cubicBezTo>
                    <a:cubicBezTo>
                      <a:pt x="19578" y="106613"/>
                      <a:pt x="12326" y="100384"/>
                      <a:pt x="6748" y="92773"/>
                    </a:cubicBezTo>
                    <a:cubicBezTo>
                      <a:pt x="2689" y="87068"/>
                      <a:pt x="675" y="80153"/>
                      <a:pt x="1045" y="73152"/>
                    </a:cubicBezTo>
                    <a:cubicBezTo>
                      <a:pt x="1787" y="65856"/>
                      <a:pt x="4704" y="58950"/>
                      <a:pt x="9409" y="53340"/>
                    </a:cubicBezTo>
                    <a:cubicBezTo>
                      <a:pt x="15244" y="45977"/>
                      <a:pt x="22163" y="39557"/>
                      <a:pt x="29937" y="34290"/>
                    </a:cubicBezTo>
                    <a:lnTo>
                      <a:pt x="0" y="16954"/>
                    </a:lnTo>
                    <a:lnTo>
                      <a:pt x="17582" y="6763"/>
                    </a:lnTo>
                    <a:lnTo>
                      <a:pt x="47329" y="23908"/>
                    </a:lnTo>
                    <a:cubicBezTo>
                      <a:pt x="61242" y="16993"/>
                      <a:pt x="75869" y="11621"/>
                      <a:pt x="90951" y="7906"/>
                    </a:cubicBezTo>
                    <a:cubicBezTo>
                      <a:pt x="105283" y="4220"/>
                      <a:pt x="119862" y="1581"/>
                      <a:pt x="134573" y="0"/>
                    </a:cubicBezTo>
                    <a:close/>
                    <a:moveTo>
                      <a:pt x="63200" y="83629"/>
                    </a:moveTo>
                    <a:cubicBezTo>
                      <a:pt x="69881" y="87468"/>
                      <a:pt x="77589" y="89106"/>
                      <a:pt x="85249" y="88297"/>
                    </a:cubicBezTo>
                    <a:cubicBezTo>
                      <a:pt x="95570" y="87173"/>
                      <a:pt x="105739" y="84906"/>
                      <a:pt x="115566" y="81534"/>
                    </a:cubicBezTo>
                    <a:lnTo>
                      <a:pt x="68047" y="54007"/>
                    </a:lnTo>
                    <a:cubicBezTo>
                      <a:pt x="50560" y="65437"/>
                      <a:pt x="48944" y="75314"/>
                      <a:pt x="63200" y="83629"/>
                    </a:cubicBezTo>
                    <a:close/>
                    <a:moveTo>
                      <a:pt x="230087" y="97536"/>
                    </a:moveTo>
                    <a:cubicBezTo>
                      <a:pt x="222845" y="93554"/>
                      <a:pt x="214500" y="92050"/>
                      <a:pt x="206327" y="93250"/>
                    </a:cubicBezTo>
                    <a:cubicBezTo>
                      <a:pt x="195046" y="94707"/>
                      <a:pt x="183917" y="97164"/>
                      <a:pt x="173064" y="100584"/>
                    </a:cubicBezTo>
                    <a:lnTo>
                      <a:pt x="220583" y="127921"/>
                    </a:lnTo>
                    <a:cubicBezTo>
                      <a:pt x="240541" y="115633"/>
                      <a:pt x="243772" y="105442"/>
                      <a:pt x="230087" y="97536"/>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6" name="Google Shape;1590;p27"/>
            <p:cNvGrpSpPr/>
            <p:nvPr/>
          </p:nvGrpSpPr>
          <p:grpSpPr>
            <a:xfrm>
              <a:off x="4984142" y="3105498"/>
              <a:ext cx="883852" cy="621125"/>
              <a:chOff x="6793767" y="3847623"/>
              <a:chExt cx="883852" cy="621125"/>
            </a:xfrm>
          </p:grpSpPr>
          <p:sp>
            <p:nvSpPr>
              <p:cNvPr id="126" name="Google Shape;1591;p27"/>
              <p:cNvSpPr/>
              <p:nvPr/>
            </p:nvSpPr>
            <p:spPr>
              <a:xfrm>
                <a:off x="6793767" y="3957256"/>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 name="Google Shape;1592;p27"/>
              <p:cNvSpPr/>
              <p:nvPr/>
            </p:nvSpPr>
            <p:spPr>
              <a:xfrm>
                <a:off x="6793958" y="4100322"/>
                <a:ext cx="87339" cy="116585"/>
              </a:xfrm>
              <a:custGeom>
                <a:avLst/>
                <a:gdLst/>
                <a:ahLst/>
                <a:cxnLst/>
                <a:rect l="l" t="t" r="r" b="b"/>
                <a:pathLst>
                  <a:path w="87339" h="116585" extrusionOk="0">
                    <a:moveTo>
                      <a:pt x="0" y="116586"/>
                    </a:moveTo>
                    <a:lnTo>
                      <a:pt x="0" y="0"/>
                    </a:lnTo>
                    <a:lnTo>
                      <a:pt x="87340" y="78010"/>
                    </a:lnTo>
                    <a:lnTo>
                      <a:pt x="0" y="116586"/>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 name="Google Shape;1593;p27"/>
              <p:cNvSpPr/>
              <p:nvPr/>
            </p:nvSpPr>
            <p:spPr>
              <a:xfrm>
                <a:off x="7611093" y="4103369"/>
                <a:ext cx="66526" cy="157162"/>
              </a:xfrm>
              <a:custGeom>
                <a:avLst/>
                <a:gdLst/>
                <a:ahLst/>
                <a:cxnLst/>
                <a:rect l="l" t="t" r="r" b="b"/>
                <a:pathLst>
                  <a:path w="66526" h="157162" extrusionOk="0">
                    <a:moveTo>
                      <a:pt x="66527" y="0"/>
                    </a:moveTo>
                    <a:lnTo>
                      <a:pt x="66527" y="109633"/>
                    </a:lnTo>
                    <a:lnTo>
                      <a:pt x="21859" y="157163"/>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 name="Google Shape;1594;p27"/>
              <p:cNvSpPr/>
              <p:nvPr/>
            </p:nvSpPr>
            <p:spPr>
              <a:xfrm>
                <a:off x="6793767" y="3847623"/>
                <a:ext cx="883852" cy="511492"/>
              </a:xfrm>
              <a:custGeom>
                <a:avLst/>
                <a:gdLst/>
                <a:ahLst/>
                <a:cxnLst/>
                <a:rect l="l" t="t" r="r" b="b"/>
                <a:pathLst>
                  <a:path w="883852" h="511492" extrusionOk="0">
                    <a:moveTo>
                      <a:pt x="883852" y="255746"/>
                    </a:moveTo>
                    <a:cubicBezTo>
                      <a:pt x="883852" y="396991"/>
                      <a:pt x="685995" y="511492"/>
                      <a:pt x="441926" y="511492"/>
                    </a:cubicBezTo>
                    <a:cubicBezTo>
                      <a:pt x="197857" y="511492"/>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 name="Google Shape;1595;p27"/>
              <p:cNvSpPr/>
              <p:nvPr/>
            </p:nvSpPr>
            <p:spPr>
              <a:xfrm>
                <a:off x="6919483" y="3917323"/>
                <a:ext cx="632596" cy="366021"/>
              </a:xfrm>
              <a:custGeom>
                <a:avLst/>
                <a:gdLst/>
                <a:ahLst/>
                <a:cxnLst/>
                <a:rect l="l" t="t" r="r" b="b"/>
                <a:pathLst>
                  <a:path w="632596" h="366021" extrusionOk="0">
                    <a:moveTo>
                      <a:pt x="632021" y="194048"/>
                    </a:moveTo>
                    <a:cubicBezTo>
                      <a:pt x="627555" y="237101"/>
                      <a:pt x="596952" y="279773"/>
                      <a:pt x="540025" y="312444"/>
                    </a:cubicBezTo>
                    <a:cubicBezTo>
                      <a:pt x="416476" y="383881"/>
                      <a:pt x="216136" y="383881"/>
                      <a:pt x="92587" y="312444"/>
                    </a:cubicBezTo>
                    <a:cubicBezTo>
                      <a:pt x="35564" y="279487"/>
                      <a:pt x="4962" y="237101"/>
                      <a:pt x="590" y="194048"/>
                    </a:cubicBezTo>
                    <a:cubicBezTo>
                      <a:pt x="-4732" y="143565"/>
                      <a:pt x="25965" y="92130"/>
                      <a:pt x="92587" y="53649"/>
                    </a:cubicBezTo>
                    <a:cubicBezTo>
                      <a:pt x="216136" y="-17883"/>
                      <a:pt x="416380" y="-17883"/>
                      <a:pt x="540025" y="53649"/>
                    </a:cubicBezTo>
                    <a:cubicBezTo>
                      <a:pt x="606836" y="92130"/>
                      <a:pt x="637249" y="143565"/>
                      <a:pt x="632021"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 name="Google Shape;1596;p27"/>
              <p:cNvSpPr/>
              <p:nvPr/>
            </p:nvSpPr>
            <p:spPr>
              <a:xfrm>
                <a:off x="6920073" y="3939230"/>
                <a:ext cx="631431" cy="344114"/>
              </a:xfrm>
              <a:custGeom>
                <a:avLst/>
                <a:gdLst/>
                <a:ahLst/>
                <a:cxnLst/>
                <a:rect l="l" t="t" r="r" b="b"/>
                <a:pathLst>
                  <a:path w="631431" h="344114" extrusionOk="0">
                    <a:moveTo>
                      <a:pt x="631432" y="172141"/>
                    </a:moveTo>
                    <a:cubicBezTo>
                      <a:pt x="626965" y="215194"/>
                      <a:pt x="596363" y="257866"/>
                      <a:pt x="539435" y="290536"/>
                    </a:cubicBezTo>
                    <a:cubicBezTo>
                      <a:pt x="415886" y="361974"/>
                      <a:pt x="215546" y="361974"/>
                      <a:pt x="91997" y="290536"/>
                    </a:cubicBezTo>
                    <a:cubicBezTo>
                      <a:pt x="34974" y="257580"/>
                      <a:pt x="4372" y="215194"/>
                      <a:pt x="0" y="172141"/>
                    </a:cubicBezTo>
                    <a:cubicBezTo>
                      <a:pt x="4372" y="128992"/>
                      <a:pt x="34974" y="86416"/>
                      <a:pt x="91997" y="53650"/>
                    </a:cubicBezTo>
                    <a:cubicBezTo>
                      <a:pt x="215546" y="-17883"/>
                      <a:pt x="415791" y="-17883"/>
                      <a:pt x="539435" y="53650"/>
                    </a:cubicBezTo>
                    <a:cubicBezTo>
                      <a:pt x="596743" y="86606"/>
                      <a:pt x="626965" y="128992"/>
                      <a:pt x="631432" y="17214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 name="Google Shape;1597;p27"/>
              <p:cNvSpPr/>
              <p:nvPr/>
            </p:nvSpPr>
            <p:spPr>
              <a:xfrm>
                <a:off x="7081637" y="4021645"/>
                <a:ext cx="294557" cy="185070"/>
              </a:xfrm>
              <a:custGeom>
                <a:avLst/>
                <a:gdLst/>
                <a:ahLst/>
                <a:cxnLst/>
                <a:rect l="l" t="t" r="r" b="b"/>
                <a:pathLst>
                  <a:path w="294557" h="185070" extrusionOk="0">
                    <a:moveTo>
                      <a:pt x="149495" y="29813"/>
                    </a:moveTo>
                    <a:cubicBezTo>
                      <a:pt x="145608" y="29756"/>
                      <a:pt x="141730" y="30042"/>
                      <a:pt x="137900" y="30671"/>
                    </a:cubicBezTo>
                    <a:cubicBezTo>
                      <a:pt x="132673" y="31432"/>
                      <a:pt x="126876" y="32480"/>
                      <a:pt x="120413" y="33814"/>
                    </a:cubicBezTo>
                    <a:cubicBezTo>
                      <a:pt x="113951" y="35147"/>
                      <a:pt x="107203" y="36957"/>
                      <a:pt x="100265" y="39053"/>
                    </a:cubicBezTo>
                    <a:cubicBezTo>
                      <a:pt x="93470" y="41072"/>
                      <a:pt x="86827" y="43586"/>
                      <a:pt x="80402" y="46577"/>
                    </a:cubicBezTo>
                    <a:lnTo>
                      <a:pt x="131057" y="76010"/>
                    </a:lnTo>
                    <a:lnTo>
                      <a:pt x="140561" y="72771"/>
                    </a:lnTo>
                    <a:cubicBezTo>
                      <a:pt x="153486" y="68485"/>
                      <a:pt x="165651" y="64865"/>
                      <a:pt x="177151" y="61817"/>
                    </a:cubicBezTo>
                    <a:cubicBezTo>
                      <a:pt x="187909" y="58931"/>
                      <a:pt x="198924" y="57112"/>
                      <a:pt x="210034" y="56388"/>
                    </a:cubicBezTo>
                    <a:cubicBezTo>
                      <a:pt x="220155" y="55702"/>
                      <a:pt x="230315" y="56369"/>
                      <a:pt x="240256" y="58388"/>
                    </a:cubicBezTo>
                    <a:cubicBezTo>
                      <a:pt x="250292" y="60646"/>
                      <a:pt x="259919" y="64465"/>
                      <a:pt x="268767" y="69723"/>
                    </a:cubicBezTo>
                    <a:cubicBezTo>
                      <a:pt x="277549" y="74114"/>
                      <a:pt x="285066" y="80667"/>
                      <a:pt x="290626" y="88773"/>
                    </a:cubicBezTo>
                    <a:cubicBezTo>
                      <a:pt x="294294" y="94717"/>
                      <a:pt x="295454" y="101879"/>
                      <a:pt x="293857" y="108680"/>
                    </a:cubicBezTo>
                    <a:cubicBezTo>
                      <a:pt x="291709" y="116157"/>
                      <a:pt x="287604" y="122939"/>
                      <a:pt x="281977" y="128302"/>
                    </a:cubicBezTo>
                    <a:cubicBezTo>
                      <a:pt x="274973" y="135331"/>
                      <a:pt x="267152" y="141503"/>
                      <a:pt x="258693" y="146685"/>
                    </a:cubicBezTo>
                    <a:lnTo>
                      <a:pt x="291006" y="165735"/>
                    </a:lnTo>
                    <a:lnTo>
                      <a:pt x="273614" y="175736"/>
                    </a:lnTo>
                    <a:lnTo>
                      <a:pt x="241016" y="156686"/>
                    </a:lnTo>
                    <a:cubicBezTo>
                      <a:pt x="225506" y="164402"/>
                      <a:pt x="209264" y="170555"/>
                      <a:pt x="192547" y="175070"/>
                    </a:cubicBezTo>
                    <a:cubicBezTo>
                      <a:pt x="175022" y="179918"/>
                      <a:pt x="157126" y="183261"/>
                      <a:pt x="139040" y="185071"/>
                    </a:cubicBezTo>
                    <a:lnTo>
                      <a:pt x="122029" y="154496"/>
                    </a:lnTo>
                    <a:cubicBezTo>
                      <a:pt x="125165" y="154496"/>
                      <a:pt x="129917" y="154496"/>
                      <a:pt x="136284" y="153448"/>
                    </a:cubicBezTo>
                    <a:cubicBezTo>
                      <a:pt x="142652" y="152400"/>
                      <a:pt x="149780" y="151447"/>
                      <a:pt x="157573" y="149733"/>
                    </a:cubicBezTo>
                    <a:cubicBezTo>
                      <a:pt x="165366" y="148019"/>
                      <a:pt x="173729" y="145923"/>
                      <a:pt x="182378" y="143351"/>
                    </a:cubicBezTo>
                    <a:cubicBezTo>
                      <a:pt x="190912" y="140827"/>
                      <a:pt x="199238" y="137646"/>
                      <a:pt x="207278" y="133826"/>
                    </a:cubicBezTo>
                    <a:lnTo>
                      <a:pt x="156718" y="104585"/>
                    </a:lnTo>
                    <a:lnTo>
                      <a:pt x="150065" y="106871"/>
                    </a:lnTo>
                    <a:lnTo>
                      <a:pt x="143222" y="109061"/>
                    </a:lnTo>
                    <a:cubicBezTo>
                      <a:pt x="130487" y="113252"/>
                      <a:pt x="118797" y="116491"/>
                      <a:pt x="108248" y="118586"/>
                    </a:cubicBezTo>
                    <a:cubicBezTo>
                      <a:pt x="98450" y="120863"/>
                      <a:pt x="88461" y="122206"/>
                      <a:pt x="78406" y="122587"/>
                    </a:cubicBezTo>
                    <a:cubicBezTo>
                      <a:pt x="69596" y="122901"/>
                      <a:pt x="60777" y="122072"/>
                      <a:pt x="52176" y="120110"/>
                    </a:cubicBezTo>
                    <a:cubicBezTo>
                      <a:pt x="43622" y="118129"/>
                      <a:pt x="35392" y="114919"/>
                      <a:pt x="27751" y="110585"/>
                    </a:cubicBezTo>
                    <a:cubicBezTo>
                      <a:pt x="19454" y="106175"/>
                      <a:pt x="12250" y="99955"/>
                      <a:pt x="6653" y="92393"/>
                    </a:cubicBezTo>
                    <a:cubicBezTo>
                      <a:pt x="2528" y="86716"/>
                      <a:pt x="485" y="79781"/>
                      <a:pt x="855" y="72771"/>
                    </a:cubicBezTo>
                    <a:cubicBezTo>
                      <a:pt x="1682" y="65503"/>
                      <a:pt x="4590" y="58617"/>
                      <a:pt x="9219" y="52959"/>
                    </a:cubicBezTo>
                    <a:cubicBezTo>
                      <a:pt x="15064" y="45577"/>
                      <a:pt x="22020" y="39148"/>
                      <a:pt x="29842" y="33909"/>
                    </a:cubicBezTo>
                    <a:lnTo>
                      <a:pt x="0" y="16954"/>
                    </a:lnTo>
                    <a:lnTo>
                      <a:pt x="17582" y="6763"/>
                    </a:lnTo>
                    <a:lnTo>
                      <a:pt x="47234" y="24003"/>
                    </a:lnTo>
                    <a:cubicBezTo>
                      <a:pt x="61148" y="17050"/>
                      <a:pt x="75774" y="11659"/>
                      <a:pt x="90856" y="7906"/>
                    </a:cubicBezTo>
                    <a:cubicBezTo>
                      <a:pt x="105188" y="4239"/>
                      <a:pt x="119767" y="1591"/>
                      <a:pt x="134479" y="0"/>
                    </a:cubicBezTo>
                    <a:close/>
                    <a:moveTo>
                      <a:pt x="63105" y="83153"/>
                    </a:moveTo>
                    <a:cubicBezTo>
                      <a:pt x="69786" y="86992"/>
                      <a:pt x="77494" y="88659"/>
                      <a:pt x="85154" y="87916"/>
                    </a:cubicBezTo>
                    <a:cubicBezTo>
                      <a:pt x="95437" y="86735"/>
                      <a:pt x="105568" y="84468"/>
                      <a:pt x="115376" y="81153"/>
                    </a:cubicBezTo>
                    <a:lnTo>
                      <a:pt x="67857" y="53530"/>
                    </a:lnTo>
                    <a:cubicBezTo>
                      <a:pt x="50370" y="65056"/>
                      <a:pt x="48850" y="74866"/>
                      <a:pt x="63105" y="83629"/>
                    </a:cubicBezTo>
                    <a:close/>
                    <a:moveTo>
                      <a:pt x="229992" y="97060"/>
                    </a:moveTo>
                    <a:cubicBezTo>
                      <a:pt x="222712" y="93097"/>
                      <a:pt x="214329" y="91621"/>
                      <a:pt x="206137" y="92869"/>
                    </a:cubicBezTo>
                    <a:cubicBezTo>
                      <a:pt x="194885" y="94288"/>
                      <a:pt x="183784" y="96717"/>
                      <a:pt x="172969" y="100108"/>
                    </a:cubicBezTo>
                    <a:lnTo>
                      <a:pt x="220488" y="127540"/>
                    </a:lnTo>
                    <a:cubicBezTo>
                      <a:pt x="240446" y="115157"/>
                      <a:pt x="243677" y="105061"/>
                      <a:pt x="229992" y="9706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 name="Google Shape;1598;p27"/>
              <p:cNvSpPr/>
              <p:nvPr/>
            </p:nvSpPr>
            <p:spPr>
              <a:xfrm>
                <a:off x="7203761" y="4159186"/>
                <a:ext cx="19007" cy="25526"/>
              </a:xfrm>
              <a:custGeom>
                <a:avLst/>
                <a:gdLst/>
                <a:ahLst/>
                <a:cxnLst/>
                <a:rect l="l" t="t" r="r" b="b"/>
                <a:pathLst>
                  <a:path w="19007" h="25526" extrusionOk="0">
                    <a:moveTo>
                      <a:pt x="0" y="17145"/>
                    </a:moveTo>
                    <a:cubicBezTo>
                      <a:pt x="475" y="15907"/>
                      <a:pt x="0" y="0"/>
                      <a:pt x="0" y="0"/>
                    </a:cubicBezTo>
                    <a:lnTo>
                      <a:pt x="19008" y="12478"/>
                    </a:lnTo>
                    <a:lnTo>
                      <a:pt x="10644"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 name="Google Shape;1599;p27"/>
              <p:cNvSpPr/>
              <p:nvPr/>
            </p:nvSpPr>
            <p:spPr>
              <a:xfrm>
                <a:off x="7330922" y="4170044"/>
                <a:ext cx="42006" cy="19716"/>
              </a:xfrm>
              <a:custGeom>
                <a:avLst/>
                <a:gdLst/>
                <a:ahLst/>
                <a:cxnLst/>
                <a:rect l="l" t="t" r="r" b="b"/>
                <a:pathLst>
                  <a:path w="42006" h="19716" extrusionOk="0">
                    <a:moveTo>
                      <a:pt x="42007" y="17145"/>
                    </a:moveTo>
                    <a:lnTo>
                      <a:pt x="42007" y="0"/>
                    </a:lnTo>
                    <a:lnTo>
                      <a:pt x="0" y="3239"/>
                    </a:lnTo>
                    <a:lnTo>
                      <a:pt x="24140" y="19717"/>
                    </a:lnTo>
                    <a:lnTo>
                      <a:pt x="42007"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 name="Google Shape;1600;p27"/>
              <p:cNvSpPr/>
              <p:nvPr/>
            </p:nvSpPr>
            <p:spPr>
              <a:xfrm>
                <a:off x="7345082" y="4106799"/>
                <a:ext cx="31457" cy="17430"/>
              </a:xfrm>
              <a:custGeom>
                <a:avLst/>
                <a:gdLst/>
                <a:ahLst/>
                <a:cxnLst/>
                <a:rect l="l" t="t" r="r" b="b"/>
                <a:pathLst>
                  <a:path w="31457" h="17430" extrusionOk="0">
                    <a:moveTo>
                      <a:pt x="31458" y="17431"/>
                    </a:moveTo>
                    <a:lnTo>
                      <a:pt x="31458" y="0"/>
                    </a:lnTo>
                    <a:lnTo>
                      <a:pt x="0" y="11430"/>
                    </a:lnTo>
                    <a:lnTo>
                      <a:pt x="31458" y="17431"/>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 name="Google Shape;1601;p27"/>
              <p:cNvSpPr/>
              <p:nvPr/>
            </p:nvSpPr>
            <p:spPr>
              <a:xfrm>
                <a:off x="7246148" y="4113180"/>
                <a:ext cx="47424" cy="33147"/>
              </a:xfrm>
              <a:custGeom>
                <a:avLst/>
                <a:gdLst/>
                <a:ahLst/>
                <a:cxnLst/>
                <a:rect l="l" t="t" r="r" b="b"/>
                <a:pathLst>
                  <a:path w="47424" h="33147" extrusionOk="0">
                    <a:moveTo>
                      <a:pt x="0" y="10097"/>
                    </a:moveTo>
                    <a:lnTo>
                      <a:pt x="10549" y="0"/>
                    </a:lnTo>
                    <a:lnTo>
                      <a:pt x="47424" y="25622"/>
                    </a:lnTo>
                    <a:lnTo>
                      <a:pt x="45143" y="33147"/>
                    </a:lnTo>
                    <a:cubicBezTo>
                      <a:pt x="45143" y="33147"/>
                      <a:pt x="17582" y="21527"/>
                      <a:pt x="16632" y="20860"/>
                    </a:cubicBezTo>
                    <a:cubicBezTo>
                      <a:pt x="15681" y="20193"/>
                      <a:pt x="0" y="10097"/>
                      <a:pt x="0" y="10097"/>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 name="Google Shape;1602;p27"/>
              <p:cNvSpPr/>
              <p:nvPr/>
            </p:nvSpPr>
            <p:spPr>
              <a:xfrm>
                <a:off x="7149589" y="4058031"/>
                <a:ext cx="59018" cy="38957"/>
              </a:xfrm>
              <a:custGeom>
                <a:avLst/>
                <a:gdLst/>
                <a:ahLst/>
                <a:cxnLst/>
                <a:rect l="l" t="t" r="r" b="b"/>
                <a:pathLst>
                  <a:path w="59018" h="38957" extrusionOk="0">
                    <a:moveTo>
                      <a:pt x="0" y="11144"/>
                    </a:moveTo>
                    <a:lnTo>
                      <a:pt x="48945" y="38957"/>
                    </a:lnTo>
                    <a:lnTo>
                      <a:pt x="59019" y="31718"/>
                    </a:lnTo>
                    <a:cubicBezTo>
                      <a:pt x="59019" y="31718"/>
                      <a:pt x="52841" y="24574"/>
                      <a:pt x="52366" y="23908"/>
                    </a:cubicBezTo>
                    <a:cubicBezTo>
                      <a:pt x="48004" y="18878"/>
                      <a:pt x="42872" y="14564"/>
                      <a:pt x="37160" y="11144"/>
                    </a:cubicBezTo>
                    <a:cubicBezTo>
                      <a:pt x="33549" y="10478"/>
                      <a:pt x="10264" y="0"/>
                      <a:pt x="10264"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 name="Google Shape;1603;p27"/>
              <p:cNvSpPr/>
              <p:nvPr/>
            </p:nvSpPr>
            <p:spPr>
              <a:xfrm>
                <a:off x="7203761" y="4026884"/>
                <a:ext cx="27370" cy="24574"/>
              </a:xfrm>
              <a:custGeom>
                <a:avLst/>
                <a:gdLst/>
                <a:ahLst/>
                <a:cxnLst/>
                <a:rect l="l" t="t" r="r" b="b"/>
                <a:pathLst>
                  <a:path w="27370" h="24574" extrusionOk="0">
                    <a:moveTo>
                      <a:pt x="27371" y="24575"/>
                    </a:moveTo>
                    <a:lnTo>
                      <a:pt x="27371" y="7334"/>
                    </a:lnTo>
                    <a:lnTo>
                      <a:pt x="4847" y="0"/>
                    </a:lnTo>
                    <a:lnTo>
                      <a:pt x="0" y="13526"/>
                    </a:lnTo>
                    <a:lnTo>
                      <a:pt x="1236" y="19717"/>
                    </a:lnTo>
                    <a:lnTo>
                      <a:pt x="27371" y="2457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 name="Google Shape;1604;p27"/>
              <p:cNvSpPr/>
              <p:nvPr/>
            </p:nvSpPr>
            <p:spPr>
              <a:xfrm>
                <a:off x="7081637" y="4021835"/>
                <a:ext cx="26040" cy="19526"/>
              </a:xfrm>
              <a:custGeom>
                <a:avLst/>
                <a:gdLst/>
                <a:ahLst/>
                <a:cxnLst/>
                <a:rect l="l" t="t" r="r" b="b"/>
                <a:pathLst>
                  <a:path w="26040" h="19526" extrusionOk="0">
                    <a:moveTo>
                      <a:pt x="0" y="17145"/>
                    </a:moveTo>
                    <a:lnTo>
                      <a:pt x="0" y="0"/>
                    </a:lnTo>
                    <a:lnTo>
                      <a:pt x="26041" y="2858"/>
                    </a:lnTo>
                    <a:lnTo>
                      <a:pt x="17582" y="19526"/>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 name="Google Shape;1605;p27"/>
              <p:cNvSpPr/>
              <p:nvPr/>
            </p:nvSpPr>
            <p:spPr>
              <a:xfrm>
                <a:off x="7082588" y="4079462"/>
                <a:ext cx="29842" cy="30289"/>
              </a:xfrm>
              <a:custGeom>
                <a:avLst/>
                <a:gdLst/>
                <a:ahLst/>
                <a:cxnLst/>
                <a:rect l="l" t="t" r="r" b="b"/>
                <a:pathLst>
                  <a:path w="29842" h="30289" extrusionOk="0">
                    <a:moveTo>
                      <a:pt x="0" y="17812"/>
                    </a:moveTo>
                    <a:lnTo>
                      <a:pt x="0" y="0"/>
                    </a:lnTo>
                    <a:lnTo>
                      <a:pt x="29842" y="0"/>
                    </a:lnTo>
                    <a:lnTo>
                      <a:pt x="22619" y="16002"/>
                    </a:lnTo>
                    <a:lnTo>
                      <a:pt x="9599" y="3028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 name="Google Shape;1606;p27"/>
              <p:cNvSpPr/>
              <p:nvPr/>
            </p:nvSpPr>
            <p:spPr>
              <a:xfrm>
                <a:off x="7081542" y="4004024"/>
                <a:ext cx="294657" cy="185547"/>
              </a:xfrm>
              <a:custGeom>
                <a:avLst/>
                <a:gdLst/>
                <a:ahLst/>
                <a:cxnLst/>
                <a:rect l="l" t="t" r="r" b="b"/>
                <a:pathLst>
                  <a:path w="294657" h="185547" extrusionOk="0">
                    <a:moveTo>
                      <a:pt x="149590" y="30194"/>
                    </a:moveTo>
                    <a:cubicBezTo>
                      <a:pt x="145702" y="30185"/>
                      <a:pt x="141825" y="30499"/>
                      <a:pt x="137995" y="31147"/>
                    </a:cubicBezTo>
                    <a:cubicBezTo>
                      <a:pt x="132768" y="31909"/>
                      <a:pt x="126970" y="32956"/>
                      <a:pt x="120508" y="34290"/>
                    </a:cubicBezTo>
                    <a:cubicBezTo>
                      <a:pt x="114045" y="35623"/>
                      <a:pt x="107298" y="37433"/>
                      <a:pt x="100360" y="39529"/>
                    </a:cubicBezTo>
                    <a:cubicBezTo>
                      <a:pt x="93565" y="41548"/>
                      <a:pt x="86922" y="44063"/>
                      <a:pt x="80497" y="47054"/>
                    </a:cubicBezTo>
                    <a:lnTo>
                      <a:pt x="131152" y="76486"/>
                    </a:lnTo>
                    <a:lnTo>
                      <a:pt x="140656" y="73247"/>
                    </a:lnTo>
                    <a:cubicBezTo>
                      <a:pt x="153581" y="68961"/>
                      <a:pt x="165746" y="65246"/>
                      <a:pt x="177246" y="62294"/>
                    </a:cubicBezTo>
                    <a:cubicBezTo>
                      <a:pt x="187994" y="59360"/>
                      <a:pt x="199009" y="57541"/>
                      <a:pt x="210129" y="56864"/>
                    </a:cubicBezTo>
                    <a:cubicBezTo>
                      <a:pt x="220250" y="56179"/>
                      <a:pt x="230410" y="56845"/>
                      <a:pt x="240351" y="58864"/>
                    </a:cubicBezTo>
                    <a:cubicBezTo>
                      <a:pt x="250406" y="61074"/>
                      <a:pt x="260033" y="64903"/>
                      <a:pt x="268862" y="70199"/>
                    </a:cubicBezTo>
                    <a:cubicBezTo>
                      <a:pt x="277644" y="74590"/>
                      <a:pt x="285161" y="81144"/>
                      <a:pt x="290721" y="89249"/>
                    </a:cubicBezTo>
                    <a:cubicBezTo>
                      <a:pt x="294399" y="95193"/>
                      <a:pt x="295558" y="102356"/>
                      <a:pt x="293952" y="109156"/>
                    </a:cubicBezTo>
                    <a:cubicBezTo>
                      <a:pt x="291776" y="116624"/>
                      <a:pt x="287680" y="123397"/>
                      <a:pt x="282072" y="128778"/>
                    </a:cubicBezTo>
                    <a:cubicBezTo>
                      <a:pt x="275068" y="135807"/>
                      <a:pt x="267246" y="141980"/>
                      <a:pt x="258788" y="147161"/>
                    </a:cubicBezTo>
                    <a:lnTo>
                      <a:pt x="291101" y="166211"/>
                    </a:lnTo>
                    <a:lnTo>
                      <a:pt x="273709" y="176213"/>
                    </a:lnTo>
                    <a:lnTo>
                      <a:pt x="241111" y="157163"/>
                    </a:lnTo>
                    <a:cubicBezTo>
                      <a:pt x="225582" y="164830"/>
                      <a:pt x="209349" y="170993"/>
                      <a:pt x="192642" y="175546"/>
                    </a:cubicBezTo>
                    <a:cubicBezTo>
                      <a:pt x="175117" y="180394"/>
                      <a:pt x="157221" y="183737"/>
                      <a:pt x="139135" y="185547"/>
                    </a:cubicBezTo>
                    <a:lnTo>
                      <a:pt x="122123" y="154972"/>
                    </a:lnTo>
                    <a:cubicBezTo>
                      <a:pt x="126894" y="154848"/>
                      <a:pt x="131656" y="154467"/>
                      <a:pt x="136379" y="153829"/>
                    </a:cubicBezTo>
                    <a:cubicBezTo>
                      <a:pt x="143536" y="153019"/>
                      <a:pt x="150644" y="151810"/>
                      <a:pt x="157668" y="150209"/>
                    </a:cubicBezTo>
                    <a:cubicBezTo>
                      <a:pt x="165556" y="148495"/>
                      <a:pt x="173824" y="146399"/>
                      <a:pt x="182473" y="143828"/>
                    </a:cubicBezTo>
                    <a:cubicBezTo>
                      <a:pt x="190988" y="141256"/>
                      <a:pt x="199313" y="138074"/>
                      <a:pt x="207372" y="134303"/>
                    </a:cubicBezTo>
                    <a:lnTo>
                      <a:pt x="156812" y="105061"/>
                    </a:lnTo>
                    <a:lnTo>
                      <a:pt x="150160" y="107347"/>
                    </a:lnTo>
                    <a:lnTo>
                      <a:pt x="143317" y="109442"/>
                    </a:lnTo>
                    <a:cubicBezTo>
                      <a:pt x="130582" y="113633"/>
                      <a:pt x="118892" y="116967"/>
                      <a:pt x="108343" y="118967"/>
                    </a:cubicBezTo>
                    <a:cubicBezTo>
                      <a:pt x="98545" y="121244"/>
                      <a:pt x="88556" y="122587"/>
                      <a:pt x="78501" y="122968"/>
                    </a:cubicBezTo>
                    <a:cubicBezTo>
                      <a:pt x="69691" y="123282"/>
                      <a:pt x="60872" y="122454"/>
                      <a:pt x="52271" y="120491"/>
                    </a:cubicBezTo>
                    <a:cubicBezTo>
                      <a:pt x="43698" y="118548"/>
                      <a:pt x="35468" y="115338"/>
                      <a:pt x="27846" y="110966"/>
                    </a:cubicBezTo>
                    <a:cubicBezTo>
                      <a:pt x="19511" y="106613"/>
                      <a:pt x="12288" y="100384"/>
                      <a:pt x="6748" y="92773"/>
                    </a:cubicBezTo>
                    <a:cubicBezTo>
                      <a:pt x="2604" y="87106"/>
                      <a:pt x="551" y="80172"/>
                      <a:pt x="950" y="73152"/>
                    </a:cubicBezTo>
                    <a:cubicBezTo>
                      <a:pt x="1777" y="65884"/>
                      <a:pt x="4685" y="58998"/>
                      <a:pt x="9314" y="53340"/>
                    </a:cubicBezTo>
                    <a:cubicBezTo>
                      <a:pt x="15159" y="45958"/>
                      <a:pt x="22115" y="39529"/>
                      <a:pt x="29937" y="34290"/>
                    </a:cubicBezTo>
                    <a:lnTo>
                      <a:pt x="0" y="16954"/>
                    </a:lnTo>
                    <a:lnTo>
                      <a:pt x="17582" y="6763"/>
                    </a:lnTo>
                    <a:lnTo>
                      <a:pt x="47234" y="23908"/>
                    </a:lnTo>
                    <a:cubicBezTo>
                      <a:pt x="61166" y="17031"/>
                      <a:pt x="75783" y="11668"/>
                      <a:pt x="90856" y="7906"/>
                    </a:cubicBezTo>
                    <a:cubicBezTo>
                      <a:pt x="105188" y="4239"/>
                      <a:pt x="119767" y="1591"/>
                      <a:pt x="134479" y="0"/>
                    </a:cubicBezTo>
                    <a:close/>
                    <a:moveTo>
                      <a:pt x="63200" y="83629"/>
                    </a:moveTo>
                    <a:cubicBezTo>
                      <a:pt x="69881" y="87468"/>
                      <a:pt x="77589" y="89135"/>
                      <a:pt x="85249" y="88392"/>
                    </a:cubicBezTo>
                    <a:cubicBezTo>
                      <a:pt x="95541" y="87211"/>
                      <a:pt x="105672" y="84915"/>
                      <a:pt x="115471" y="81534"/>
                    </a:cubicBezTo>
                    <a:lnTo>
                      <a:pt x="67952" y="54007"/>
                    </a:lnTo>
                    <a:cubicBezTo>
                      <a:pt x="50532" y="65437"/>
                      <a:pt x="48944" y="75314"/>
                      <a:pt x="63200" y="83629"/>
                    </a:cubicBezTo>
                    <a:close/>
                    <a:moveTo>
                      <a:pt x="230087" y="97536"/>
                    </a:moveTo>
                    <a:cubicBezTo>
                      <a:pt x="222788" y="93612"/>
                      <a:pt x="214434" y="92116"/>
                      <a:pt x="206232" y="93250"/>
                    </a:cubicBezTo>
                    <a:cubicBezTo>
                      <a:pt x="194989" y="94755"/>
                      <a:pt x="183898" y="97212"/>
                      <a:pt x="173064" y="100584"/>
                    </a:cubicBezTo>
                    <a:lnTo>
                      <a:pt x="220583" y="127921"/>
                    </a:lnTo>
                    <a:cubicBezTo>
                      <a:pt x="240541" y="115634"/>
                      <a:pt x="243772" y="105442"/>
                      <a:pt x="230087" y="97536"/>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7" name="Google Shape;1607;p27"/>
            <p:cNvSpPr/>
            <p:nvPr/>
          </p:nvSpPr>
          <p:spPr>
            <a:xfrm>
              <a:off x="2890886" y="2508793"/>
              <a:ext cx="205462" cy="301290"/>
            </a:xfrm>
            <a:custGeom>
              <a:avLst/>
              <a:gdLst/>
              <a:ahLst/>
              <a:cxnLst/>
              <a:rect l="l" t="t" r="r" b="b"/>
              <a:pathLst>
                <a:path w="205462" h="301290" extrusionOk="0">
                  <a:moveTo>
                    <a:pt x="72372" y="9965"/>
                  </a:moveTo>
                  <a:cubicBezTo>
                    <a:pt x="80545" y="-3179"/>
                    <a:pt x="142985" y="-11847"/>
                    <a:pt x="163608" y="41207"/>
                  </a:cubicBezTo>
                  <a:cubicBezTo>
                    <a:pt x="171306" y="61305"/>
                    <a:pt x="170166" y="112740"/>
                    <a:pt x="176628" y="145030"/>
                  </a:cubicBezTo>
                  <a:cubicBezTo>
                    <a:pt x="183091" y="177320"/>
                    <a:pt x="198582" y="195608"/>
                    <a:pt x="204094" y="221801"/>
                  </a:cubicBezTo>
                  <a:cubicBezTo>
                    <a:pt x="209606" y="247995"/>
                    <a:pt x="200578" y="292000"/>
                    <a:pt x="137568" y="299716"/>
                  </a:cubicBezTo>
                  <a:cubicBezTo>
                    <a:pt x="74558" y="307431"/>
                    <a:pt x="26088" y="285333"/>
                    <a:pt x="11262" y="265140"/>
                  </a:cubicBezTo>
                  <a:cubicBezTo>
                    <a:pt x="-3563" y="244947"/>
                    <a:pt x="-3944" y="202275"/>
                    <a:pt x="11262" y="179415"/>
                  </a:cubicBezTo>
                  <a:cubicBezTo>
                    <a:pt x="26468" y="156555"/>
                    <a:pt x="38443" y="137696"/>
                    <a:pt x="38063" y="107787"/>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 name="Google Shape;1608;p27"/>
            <p:cNvSpPr/>
            <p:nvPr/>
          </p:nvSpPr>
          <p:spPr>
            <a:xfrm>
              <a:off x="2906291" y="2506021"/>
              <a:ext cx="98213" cy="121997"/>
            </a:xfrm>
            <a:custGeom>
              <a:avLst/>
              <a:gdLst/>
              <a:ahLst/>
              <a:cxnLst/>
              <a:rect l="l" t="t" r="r" b="b"/>
              <a:pathLst>
                <a:path w="98213" h="121997" extrusionOk="0">
                  <a:moveTo>
                    <a:pt x="98213" y="3593"/>
                  </a:moveTo>
                  <a:cubicBezTo>
                    <a:pt x="98213" y="3593"/>
                    <a:pt x="50694" y="-9932"/>
                    <a:pt x="22183" y="15499"/>
                  </a:cubicBezTo>
                  <a:cubicBezTo>
                    <a:pt x="3095" y="33359"/>
                    <a:pt x="-4458" y="60400"/>
                    <a:pt x="2605" y="85603"/>
                  </a:cubicBezTo>
                  <a:cubicBezTo>
                    <a:pt x="6407" y="100558"/>
                    <a:pt x="14010" y="120846"/>
                    <a:pt x="25794" y="121989"/>
                  </a:cubicBezTo>
                  <a:cubicBezTo>
                    <a:pt x="37579" y="123132"/>
                    <a:pt x="98213" y="3593"/>
                    <a:pt x="98213" y="3593"/>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 name="Google Shape;1609;p27"/>
            <p:cNvSpPr/>
            <p:nvPr/>
          </p:nvSpPr>
          <p:spPr>
            <a:xfrm>
              <a:off x="2925684" y="2638202"/>
              <a:ext cx="121328" cy="136036"/>
            </a:xfrm>
            <a:custGeom>
              <a:avLst/>
              <a:gdLst/>
              <a:ahLst/>
              <a:cxnLst/>
              <a:rect l="l" t="t" r="r" b="b"/>
              <a:pathLst>
                <a:path w="121328" h="136036" extrusionOk="0">
                  <a:moveTo>
                    <a:pt x="96782" y="0"/>
                  </a:moveTo>
                  <a:cubicBezTo>
                    <a:pt x="96782" y="0"/>
                    <a:pt x="93741" y="52483"/>
                    <a:pt x="94691" y="56388"/>
                  </a:cubicBezTo>
                  <a:cubicBezTo>
                    <a:pt x="95641" y="60293"/>
                    <a:pt x="115219" y="64008"/>
                    <a:pt x="120731" y="68580"/>
                  </a:cubicBezTo>
                  <a:cubicBezTo>
                    <a:pt x="126244" y="73152"/>
                    <a:pt x="92220" y="126397"/>
                    <a:pt x="74923" y="134302"/>
                  </a:cubicBezTo>
                  <a:cubicBezTo>
                    <a:pt x="57626" y="142208"/>
                    <a:pt x="4120" y="122015"/>
                    <a:pt x="414" y="95345"/>
                  </a:cubicBezTo>
                  <a:cubicBezTo>
                    <a:pt x="-3008" y="70771"/>
                    <a:pt x="15715" y="51721"/>
                    <a:pt x="22937" y="45053"/>
                  </a:cubicBezTo>
                  <a:cubicBezTo>
                    <a:pt x="27873" y="44701"/>
                    <a:pt x="32828" y="44701"/>
                    <a:pt x="37763" y="45053"/>
                  </a:cubicBezTo>
                  <a:lnTo>
                    <a:pt x="39284" y="19526"/>
                  </a:lnTo>
                  <a:cubicBezTo>
                    <a:pt x="62758" y="11716"/>
                    <a:pt x="96782" y="0"/>
                    <a:pt x="96782"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 name="Google Shape;1610;p27"/>
            <p:cNvSpPr/>
            <p:nvPr/>
          </p:nvSpPr>
          <p:spPr>
            <a:xfrm>
              <a:off x="2718513" y="2692113"/>
              <a:ext cx="229495" cy="326875"/>
            </a:xfrm>
            <a:custGeom>
              <a:avLst/>
              <a:gdLst/>
              <a:ahLst/>
              <a:cxnLst/>
              <a:rect l="l" t="t" r="r" b="b"/>
              <a:pathLst>
                <a:path w="229495" h="326875" extrusionOk="0">
                  <a:moveTo>
                    <a:pt x="149801" y="226409"/>
                  </a:moveTo>
                  <a:cubicBezTo>
                    <a:pt x="134955" y="246860"/>
                    <a:pt x="117366" y="265167"/>
                    <a:pt x="97530" y="280797"/>
                  </a:cubicBezTo>
                  <a:cubicBezTo>
                    <a:pt x="91255" y="287379"/>
                    <a:pt x="85323" y="294275"/>
                    <a:pt x="79758" y="301466"/>
                  </a:cubicBezTo>
                  <a:cubicBezTo>
                    <a:pt x="70365" y="312277"/>
                    <a:pt x="58256" y="320364"/>
                    <a:pt x="44689" y="324898"/>
                  </a:cubicBezTo>
                  <a:cubicBezTo>
                    <a:pt x="32810" y="327946"/>
                    <a:pt x="27868" y="327089"/>
                    <a:pt x="25682" y="324898"/>
                  </a:cubicBezTo>
                  <a:cubicBezTo>
                    <a:pt x="23496" y="322707"/>
                    <a:pt x="24636" y="319278"/>
                    <a:pt x="29768" y="317183"/>
                  </a:cubicBezTo>
                  <a:cubicBezTo>
                    <a:pt x="38175" y="314620"/>
                    <a:pt x="45992" y="310410"/>
                    <a:pt x="52767" y="304800"/>
                  </a:cubicBezTo>
                  <a:cubicBezTo>
                    <a:pt x="52767" y="304800"/>
                    <a:pt x="41743" y="309943"/>
                    <a:pt x="34805" y="312325"/>
                  </a:cubicBezTo>
                  <a:cubicBezTo>
                    <a:pt x="28672" y="314449"/>
                    <a:pt x="22276" y="315735"/>
                    <a:pt x="15798" y="316135"/>
                  </a:cubicBezTo>
                  <a:cubicBezTo>
                    <a:pt x="9240" y="316135"/>
                    <a:pt x="2397" y="308515"/>
                    <a:pt x="7529" y="306610"/>
                  </a:cubicBezTo>
                  <a:cubicBezTo>
                    <a:pt x="12661" y="304705"/>
                    <a:pt x="17508" y="304228"/>
                    <a:pt x="27677" y="300418"/>
                  </a:cubicBezTo>
                  <a:cubicBezTo>
                    <a:pt x="33058" y="298542"/>
                    <a:pt x="38147" y="295913"/>
                    <a:pt x="42788" y="292608"/>
                  </a:cubicBezTo>
                  <a:cubicBezTo>
                    <a:pt x="35731" y="294684"/>
                    <a:pt x="28516" y="296189"/>
                    <a:pt x="21215" y="297085"/>
                  </a:cubicBezTo>
                  <a:cubicBezTo>
                    <a:pt x="15118" y="298075"/>
                    <a:pt x="8868" y="297351"/>
                    <a:pt x="3158" y="294989"/>
                  </a:cubicBezTo>
                  <a:cubicBezTo>
                    <a:pt x="116" y="293656"/>
                    <a:pt x="-2545" y="288131"/>
                    <a:pt x="4298" y="286321"/>
                  </a:cubicBezTo>
                  <a:cubicBezTo>
                    <a:pt x="13203" y="285417"/>
                    <a:pt x="21954" y="283369"/>
                    <a:pt x="30339" y="280225"/>
                  </a:cubicBezTo>
                  <a:cubicBezTo>
                    <a:pt x="38322" y="276606"/>
                    <a:pt x="43359" y="272796"/>
                    <a:pt x="41553" y="272034"/>
                  </a:cubicBezTo>
                  <a:cubicBezTo>
                    <a:pt x="39747" y="271272"/>
                    <a:pt x="35281" y="273749"/>
                    <a:pt x="27202" y="273177"/>
                  </a:cubicBezTo>
                  <a:cubicBezTo>
                    <a:pt x="19124" y="272606"/>
                    <a:pt x="11711" y="267462"/>
                    <a:pt x="11806" y="263081"/>
                  </a:cubicBezTo>
                  <a:cubicBezTo>
                    <a:pt x="11901" y="258699"/>
                    <a:pt x="13517" y="261175"/>
                    <a:pt x="21310" y="260509"/>
                  </a:cubicBezTo>
                  <a:cubicBezTo>
                    <a:pt x="29654" y="258470"/>
                    <a:pt x="38135" y="257042"/>
                    <a:pt x="46685" y="256223"/>
                  </a:cubicBezTo>
                  <a:cubicBezTo>
                    <a:pt x="55089" y="256594"/>
                    <a:pt x="63498" y="255594"/>
                    <a:pt x="71585" y="253270"/>
                  </a:cubicBezTo>
                  <a:cubicBezTo>
                    <a:pt x="80138" y="250698"/>
                    <a:pt x="99336" y="227648"/>
                    <a:pt x="113972" y="206597"/>
                  </a:cubicBezTo>
                  <a:cubicBezTo>
                    <a:pt x="130121" y="183099"/>
                    <a:pt x="142917" y="157448"/>
                    <a:pt x="151987" y="130397"/>
                  </a:cubicBezTo>
                  <a:cubicBezTo>
                    <a:pt x="160825" y="101251"/>
                    <a:pt x="170995" y="46863"/>
                    <a:pt x="178788" y="27908"/>
                  </a:cubicBezTo>
                  <a:cubicBezTo>
                    <a:pt x="186581" y="8954"/>
                    <a:pt x="199221" y="381"/>
                    <a:pt x="211576" y="0"/>
                  </a:cubicBezTo>
                  <a:cubicBezTo>
                    <a:pt x="226021" y="0"/>
                    <a:pt x="232199" y="19050"/>
                    <a:pt x="228397" y="35052"/>
                  </a:cubicBezTo>
                  <a:cubicBezTo>
                    <a:pt x="221175" y="63627"/>
                    <a:pt x="189052" y="174689"/>
                    <a:pt x="149801" y="226409"/>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 name="Google Shape;1611;p27"/>
            <p:cNvSpPr/>
            <p:nvPr/>
          </p:nvSpPr>
          <p:spPr>
            <a:xfrm>
              <a:off x="2890388" y="2682707"/>
              <a:ext cx="176857" cy="233853"/>
            </a:xfrm>
            <a:custGeom>
              <a:avLst/>
              <a:gdLst/>
              <a:ahLst/>
              <a:cxnLst/>
              <a:rect l="l" t="t" r="r" b="b"/>
              <a:pathLst>
                <a:path w="176857" h="233853" extrusionOk="0">
                  <a:moveTo>
                    <a:pt x="139301" y="16931"/>
                  </a:moveTo>
                  <a:cubicBezTo>
                    <a:pt x="154031" y="19217"/>
                    <a:pt x="170853" y="27122"/>
                    <a:pt x="173134" y="35219"/>
                  </a:cubicBezTo>
                  <a:cubicBezTo>
                    <a:pt x="179252" y="64308"/>
                    <a:pt x="177812" y="94483"/>
                    <a:pt x="168952" y="122849"/>
                  </a:cubicBezTo>
                  <a:cubicBezTo>
                    <a:pt x="156217" y="156663"/>
                    <a:pt x="141772" y="218099"/>
                    <a:pt x="134454" y="232196"/>
                  </a:cubicBezTo>
                  <a:cubicBezTo>
                    <a:pt x="96503" y="237510"/>
                    <a:pt x="57869" y="229967"/>
                    <a:pt x="24685" y="210764"/>
                  </a:cubicBezTo>
                  <a:cubicBezTo>
                    <a:pt x="24685" y="210764"/>
                    <a:pt x="21644" y="151995"/>
                    <a:pt x="21454" y="132564"/>
                  </a:cubicBezTo>
                  <a:cubicBezTo>
                    <a:pt x="-26065" y="91130"/>
                    <a:pt x="14516" y="39981"/>
                    <a:pt x="54717" y="357"/>
                  </a:cubicBezTo>
                  <a:cubicBezTo>
                    <a:pt x="59520" y="-119"/>
                    <a:pt x="64359" y="-119"/>
                    <a:pt x="69163" y="357"/>
                  </a:cubicBezTo>
                  <a:cubicBezTo>
                    <a:pt x="69163" y="357"/>
                    <a:pt x="33333" y="42743"/>
                    <a:pt x="58233" y="67032"/>
                  </a:cubicBezTo>
                  <a:cubicBezTo>
                    <a:pt x="111645" y="50554"/>
                    <a:pt x="122194" y="26551"/>
                    <a:pt x="139301" y="16931"/>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 name="Google Shape;1612;p27"/>
            <p:cNvSpPr/>
            <p:nvPr/>
          </p:nvSpPr>
          <p:spPr>
            <a:xfrm>
              <a:off x="2921860" y="2515790"/>
              <a:ext cx="130560" cy="160797"/>
            </a:xfrm>
            <a:custGeom>
              <a:avLst/>
              <a:gdLst/>
              <a:ahLst/>
              <a:cxnLst/>
              <a:rect l="l" t="t" r="r" b="b"/>
              <a:pathLst>
                <a:path w="130560" h="160797" extrusionOk="0">
                  <a:moveTo>
                    <a:pt x="2717" y="57260"/>
                  </a:moveTo>
                  <a:lnTo>
                    <a:pt x="2717" y="57260"/>
                  </a:lnTo>
                  <a:cubicBezTo>
                    <a:pt x="8039" y="23542"/>
                    <a:pt x="32369" y="-1890"/>
                    <a:pt x="67058" y="110"/>
                  </a:cubicBezTo>
                  <a:cubicBezTo>
                    <a:pt x="103762" y="1787"/>
                    <a:pt x="132161" y="32962"/>
                    <a:pt x="130490" y="69748"/>
                  </a:cubicBezTo>
                  <a:cubicBezTo>
                    <a:pt x="129521" y="91084"/>
                    <a:pt x="118410" y="110667"/>
                    <a:pt x="100606" y="122411"/>
                  </a:cubicBezTo>
                  <a:cubicBezTo>
                    <a:pt x="99408" y="127526"/>
                    <a:pt x="97622" y="132479"/>
                    <a:pt x="95284" y="137175"/>
                  </a:cubicBezTo>
                  <a:cubicBezTo>
                    <a:pt x="82929" y="151463"/>
                    <a:pt x="50331" y="160607"/>
                    <a:pt x="39497" y="160797"/>
                  </a:cubicBezTo>
                  <a:cubicBezTo>
                    <a:pt x="29993" y="160797"/>
                    <a:pt x="22200" y="152129"/>
                    <a:pt x="13457" y="137651"/>
                  </a:cubicBezTo>
                  <a:cubicBezTo>
                    <a:pt x="-4791" y="107457"/>
                    <a:pt x="-134" y="74024"/>
                    <a:pt x="2717" y="5726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 name="Google Shape;1613;p27"/>
            <p:cNvSpPr/>
            <p:nvPr/>
          </p:nvSpPr>
          <p:spPr>
            <a:xfrm>
              <a:off x="2927048" y="2514816"/>
              <a:ext cx="130747" cy="123290"/>
            </a:xfrm>
            <a:custGeom>
              <a:avLst/>
              <a:gdLst/>
              <a:ahLst/>
              <a:cxnLst/>
              <a:rect l="l" t="t" r="r" b="b"/>
              <a:pathLst>
                <a:path w="130747" h="123290" extrusionOk="0">
                  <a:moveTo>
                    <a:pt x="72609" y="1657"/>
                  </a:moveTo>
                  <a:cubicBezTo>
                    <a:pt x="97034" y="6514"/>
                    <a:pt x="116992" y="13372"/>
                    <a:pt x="123644" y="37280"/>
                  </a:cubicBezTo>
                  <a:cubicBezTo>
                    <a:pt x="128206" y="53853"/>
                    <a:pt x="134098" y="84905"/>
                    <a:pt x="128396" y="98526"/>
                  </a:cubicBezTo>
                  <a:lnTo>
                    <a:pt x="124975" y="108051"/>
                  </a:lnTo>
                  <a:lnTo>
                    <a:pt x="95418" y="123291"/>
                  </a:lnTo>
                  <a:cubicBezTo>
                    <a:pt x="95418" y="123291"/>
                    <a:pt x="81637" y="111765"/>
                    <a:pt x="85914" y="78047"/>
                  </a:cubicBezTo>
                  <a:cubicBezTo>
                    <a:pt x="85678" y="73494"/>
                    <a:pt x="84234" y="69094"/>
                    <a:pt x="81733" y="65283"/>
                  </a:cubicBezTo>
                  <a:cubicBezTo>
                    <a:pt x="79886" y="62102"/>
                    <a:pt x="78510" y="58673"/>
                    <a:pt x="77646" y="55092"/>
                  </a:cubicBezTo>
                  <a:cubicBezTo>
                    <a:pt x="74170" y="46024"/>
                    <a:pt x="67371" y="38633"/>
                    <a:pt x="58638" y="34423"/>
                  </a:cubicBezTo>
                  <a:cubicBezTo>
                    <a:pt x="36685" y="22040"/>
                    <a:pt x="4562" y="32708"/>
                    <a:pt x="0" y="37185"/>
                  </a:cubicBezTo>
                  <a:cubicBezTo>
                    <a:pt x="12785" y="9638"/>
                    <a:pt x="43070" y="-5182"/>
                    <a:pt x="72609" y="1657"/>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 name="Google Shape;1614;p27"/>
            <p:cNvSpPr/>
            <p:nvPr/>
          </p:nvSpPr>
          <p:spPr>
            <a:xfrm>
              <a:off x="2770258" y="3324285"/>
              <a:ext cx="102779" cy="78901"/>
            </a:xfrm>
            <a:custGeom>
              <a:avLst/>
              <a:gdLst/>
              <a:ahLst/>
              <a:cxnLst/>
              <a:rect l="l" t="t" r="r" b="b"/>
              <a:pathLst>
                <a:path w="102779" h="78901" extrusionOk="0">
                  <a:moveTo>
                    <a:pt x="95300" y="3"/>
                  </a:moveTo>
                  <a:cubicBezTo>
                    <a:pt x="82945" y="10099"/>
                    <a:pt x="63843" y="3146"/>
                    <a:pt x="62892" y="4003"/>
                  </a:cubicBezTo>
                  <a:cubicBezTo>
                    <a:pt x="48523" y="16481"/>
                    <a:pt x="33449" y="28120"/>
                    <a:pt x="17749" y="38864"/>
                  </a:cubicBezTo>
                  <a:cubicBezTo>
                    <a:pt x="10051" y="44961"/>
                    <a:pt x="-1924" y="53057"/>
                    <a:pt x="262" y="64677"/>
                  </a:cubicBezTo>
                  <a:cubicBezTo>
                    <a:pt x="4064" y="85537"/>
                    <a:pt x="37327" y="79060"/>
                    <a:pt x="49872" y="72678"/>
                  </a:cubicBezTo>
                  <a:cubicBezTo>
                    <a:pt x="62417" y="66297"/>
                    <a:pt x="72681" y="55819"/>
                    <a:pt x="84561" y="48389"/>
                  </a:cubicBezTo>
                  <a:cubicBezTo>
                    <a:pt x="93019" y="43151"/>
                    <a:pt x="101383" y="40389"/>
                    <a:pt x="102713" y="29339"/>
                  </a:cubicBezTo>
                  <a:cubicBezTo>
                    <a:pt x="103473" y="22958"/>
                    <a:pt x="97486" y="-283"/>
                    <a:pt x="95300" y="3"/>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 name="Google Shape;1615;p27"/>
            <p:cNvSpPr/>
            <p:nvPr/>
          </p:nvSpPr>
          <p:spPr>
            <a:xfrm>
              <a:off x="2770711" y="3349338"/>
              <a:ext cx="102274" cy="53559"/>
            </a:xfrm>
            <a:custGeom>
              <a:avLst/>
              <a:gdLst/>
              <a:ahLst/>
              <a:cxnLst/>
              <a:rect l="l" t="t" r="r" b="b"/>
              <a:pathLst>
                <a:path w="102274" h="53559" extrusionOk="0">
                  <a:moveTo>
                    <a:pt x="102071" y="0"/>
                  </a:moveTo>
                  <a:cubicBezTo>
                    <a:pt x="100455" y="10287"/>
                    <a:pt x="92567" y="13145"/>
                    <a:pt x="83823" y="18383"/>
                  </a:cubicBezTo>
                  <a:cubicBezTo>
                    <a:pt x="71754" y="25908"/>
                    <a:pt x="61109" y="36671"/>
                    <a:pt x="48564" y="43053"/>
                  </a:cubicBezTo>
                  <a:cubicBezTo>
                    <a:pt x="36019" y="49435"/>
                    <a:pt x="8078" y="54769"/>
                    <a:pt x="0" y="39910"/>
                  </a:cubicBezTo>
                  <a:cubicBezTo>
                    <a:pt x="4372" y="60008"/>
                    <a:pt x="37065" y="53721"/>
                    <a:pt x="49420" y="47339"/>
                  </a:cubicBezTo>
                  <a:cubicBezTo>
                    <a:pt x="61775" y="40958"/>
                    <a:pt x="72229" y="30480"/>
                    <a:pt x="84109" y="23051"/>
                  </a:cubicBezTo>
                  <a:cubicBezTo>
                    <a:pt x="92567" y="17812"/>
                    <a:pt x="100930" y="15050"/>
                    <a:pt x="102261" y="4001"/>
                  </a:cubicBezTo>
                  <a:cubicBezTo>
                    <a:pt x="102304" y="2667"/>
                    <a:pt x="102241" y="1324"/>
                    <a:pt x="102071"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 name="Google Shape;1616;p27"/>
            <p:cNvSpPr/>
            <p:nvPr/>
          </p:nvSpPr>
          <p:spPr>
            <a:xfrm>
              <a:off x="2718772" y="3290474"/>
              <a:ext cx="94135" cy="73100"/>
            </a:xfrm>
            <a:custGeom>
              <a:avLst/>
              <a:gdLst/>
              <a:ahLst/>
              <a:cxnLst/>
              <a:rect l="l" t="t" r="r" b="b"/>
              <a:pathLst>
                <a:path w="94135" h="73100" extrusionOk="0">
                  <a:moveTo>
                    <a:pt x="86722" y="0"/>
                  </a:moveTo>
                  <a:cubicBezTo>
                    <a:pt x="75413" y="9525"/>
                    <a:pt x="58211" y="4096"/>
                    <a:pt x="57546" y="4953"/>
                  </a:cubicBezTo>
                  <a:cubicBezTo>
                    <a:pt x="44378" y="16202"/>
                    <a:pt x="30609" y="26727"/>
                    <a:pt x="16299" y="36481"/>
                  </a:cubicBezTo>
                  <a:cubicBezTo>
                    <a:pt x="9266" y="42005"/>
                    <a:pt x="-1758" y="49435"/>
                    <a:pt x="238" y="60103"/>
                  </a:cubicBezTo>
                  <a:cubicBezTo>
                    <a:pt x="3849" y="79153"/>
                    <a:pt x="34261" y="73247"/>
                    <a:pt x="45761" y="67437"/>
                  </a:cubicBezTo>
                  <a:cubicBezTo>
                    <a:pt x="57260" y="61627"/>
                    <a:pt x="66669" y="51911"/>
                    <a:pt x="77504" y="45148"/>
                  </a:cubicBezTo>
                  <a:cubicBezTo>
                    <a:pt x="85297" y="40386"/>
                    <a:pt x="92900" y="37814"/>
                    <a:pt x="94135" y="28004"/>
                  </a:cubicBezTo>
                  <a:cubicBezTo>
                    <a:pt x="93742" y="18240"/>
                    <a:pt x="91212" y="8677"/>
                    <a:pt x="86722" y="0"/>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 name="Google Shape;1617;p27"/>
            <p:cNvSpPr/>
            <p:nvPr/>
          </p:nvSpPr>
          <p:spPr>
            <a:xfrm>
              <a:off x="2719200" y="3314572"/>
              <a:ext cx="93731" cy="48987"/>
            </a:xfrm>
            <a:custGeom>
              <a:avLst/>
              <a:gdLst/>
              <a:ahLst/>
              <a:cxnLst/>
              <a:rect l="l" t="t" r="r" b="b"/>
              <a:pathLst>
                <a:path w="93731" h="48987" extrusionOk="0">
                  <a:moveTo>
                    <a:pt x="93517" y="0"/>
                  </a:moveTo>
                  <a:cubicBezTo>
                    <a:pt x="91997" y="9525"/>
                    <a:pt x="84014" y="12002"/>
                    <a:pt x="76791" y="16764"/>
                  </a:cubicBezTo>
                  <a:cubicBezTo>
                    <a:pt x="65766" y="23622"/>
                    <a:pt x="55977" y="33528"/>
                    <a:pt x="44573" y="39434"/>
                  </a:cubicBezTo>
                  <a:cubicBezTo>
                    <a:pt x="33168" y="45339"/>
                    <a:pt x="7413" y="50102"/>
                    <a:pt x="0" y="36481"/>
                  </a:cubicBezTo>
                  <a:cubicBezTo>
                    <a:pt x="4087" y="54864"/>
                    <a:pt x="33929" y="49149"/>
                    <a:pt x="45333" y="43339"/>
                  </a:cubicBezTo>
                  <a:cubicBezTo>
                    <a:pt x="56738" y="37529"/>
                    <a:pt x="66241" y="27813"/>
                    <a:pt x="77076" y="21050"/>
                  </a:cubicBezTo>
                  <a:cubicBezTo>
                    <a:pt x="84869" y="16288"/>
                    <a:pt x="92472" y="13716"/>
                    <a:pt x="93707" y="3905"/>
                  </a:cubicBezTo>
                  <a:cubicBezTo>
                    <a:pt x="93771" y="2600"/>
                    <a:pt x="93707" y="1296"/>
                    <a:pt x="9351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 name="Google Shape;1618;p27"/>
            <p:cNvSpPr/>
            <p:nvPr/>
          </p:nvSpPr>
          <p:spPr>
            <a:xfrm>
              <a:off x="2753699" y="2913665"/>
              <a:ext cx="223980" cy="387148"/>
            </a:xfrm>
            <a:custGeom>
              <a:avLst/>
              <a:gdLst/>
              <a:ahLst/>
              <a:cxnLst/>
              <a:rect l="l" t="t" r="r" b="b"/>
              <a:pathLst>
                <a:path w="223980" h="387148" extrusionOk="0">
                  <a:moveTo>
                    <a:pt x="222484" y="14288"/>
                  </a:moveTo>
                  <a:cubicBezTo>
                    <a:pt x="189070" y="18698"/>
                    <a:pt x="155091" y="13754"/>
                    <a:pt x="124310" y="0"/>
                  </a:cubicBezTo>
                  <a:cubicBezTo>
                    <a:pt x="124310" y="10478"/>
                    <a:pt x="125355" y="19717"/>
                    <a:pt x="125355" y="19717"/>
                  </a:cubicBezTo>
                  <a:cubicBezTo>
                    <a:pt x="85439" y="48292"/>
                    <a:pt x="5227" y="95917"/>
                    <a:pt x="0" y="128683"/>
                  </a:cubicBezTo>
                  <a:cubicBezTo>
                    <a:pt x="5227" y="232601"/>
                    <a:pt x="21003" y="381000"/>
                    <a:pt x="25470" y="383096"/>
                  </a:cubicBezTo>
                  <a:cubicBezTo>
                    <a:pt x="38015" y="389096"/>
                    <a:pt x="46759" y="388144"/>
                    <a:pt x="52651" y="382143"/>
                  </a:cubicBezTo>
                  <a:cubicBezTo>
                    <a:pt x="52651" y="382143"/>
                    <a:pt x="77836" y="294132"/>
                    <a:pt x="70518" y="164973"/>
                  </a:cubicBezTo>
                  <a:cubicBezTo>
                    <a:pt x="70518" y="164973"/>
                    <a:pt x="210414" y="102870"/>
                    <a:pt x="219537" y="68961"/>
                  </a:cubicBezTo>
                  <a:cubicBezTo>
                    <a:pt x="223607" y="55254"/>
                    <a:pt x="224900" y="40881"/>
                    <a:pt x="223339" y="26670"/>
                  </a:cubicBezTo>
                  <a:cubicBezTo>
                    <a:pt x="223244" y="22574"/>
                    <a:pt x="222959" y="18383"/>
                    <a:pt x="222484" y="14288"/>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 name="Google Shape;1619;p27"/>
            <p:cNvSpPr/>
            <p:nvPr/>
          </p:nvSpPr>
          <p:spPr>
            <a:xfrm>
              <a:off x="2814713" y="2914427"/>
              <a:ext cx="222989" cy="419220"/>
            </a:xfrm>
            <a:custGeom>
              <a:avLst/>
              <a:gdLst/>
              <a:ahLst/>
              <a:cxnLst/>
              <a:rect l="l" t="t" r="r" b="b"/>
              <a:pathLst>
                <a:path w="222989" h="419220" extrusionOk="0">
                  <a:moveTo>
                    <a:pt x="207943" y="0"/>
                  </a:moveTo>
                  <a:cubicBezTo>
                    <a:pt x="181465" y="11887"/>
                    <a:pt x="152119" y="15821"/>
                    <a:pt x="123454" y="11334"/>
                  </a:cubicBezTo>
                  <a:cubicBezTo>
                    <a:pt x="123454" y="25241"/>
                    <a:pt x="125450" y="51340"/>
                    <a:pt x="125450" y="51340"/>
                  </a:cubicBezTo>
                  <a:cubicBezTo>
                    <a:pt x="85534" y="79915"/>
                    <a:pt x="5227" y="127540"/>
                    <a:pt x="0" y="160210"/>
                  </a:cubicBezTo>
                  <a:cubicBezTo>
                    <a:pt x="5227" y="264128"/>
                    <a:pt x="14921" y="414623"/>
                    <a:pt x="19008" y="416528"/>
                  </a:cubicBezTo>
                  <a:cubicBezTo>
                    <a:pt x="30005" y="421205"/>
                    <a:pt x="42648" y="419719"/>
                    <a:pt x="52271" y="412623"/>
                  </a:cubicBezTo>
                  <a:cubicBezTo>
                    <a:pt x="52271" y="412623"/>
                    <a:pt x="77456" y="325755"/>
                    <a:pt x="70138" y="196596"/>
                  </a:cubicBezTo>
                  <a:cubicBezTo>
                    <a:pt x="70138" y="194119"/>
                    <a:pt x="189981" y="134969"/>
                    <a:pt x="205187" y="119348"/>
                  </a:cubicBezTo>
                  <a:cubicBezTo>
                    <a:pt x="220393" y="103727"/>
                    <a:pt x="223339" y="80486"/>
                    <a:pt x="222959" y="58293"/>
                  </a:cubicBezTo>
                  <a:cubicBezTo>
                    <a:pt x="221907" y="38052"/>
                    <a:pt x="216800" y="18221"/>
                    <a:pt x="207943"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 name="Google Shape;1620;p27"/>
            <p:cNvSpPr/>
            <p:nvPr/>
          </p:nvSpPr>
          <p:spPr>
            <a:xfrm>
              <a:off x="2731717" y="2888138"/>
              <a:ext cx="333476" cy="307358"/>
            </a:xfrm>
            <a:custGeom>
              <a:avLst/>
              <a:gdLst/>
              <a:ahLst/>
              <a:cxnLst/>
              <a:rect l="l" t="t" r="r" b="b"/>
              <a:pathLst>
                <a:path w="333476" h="307358" extrusionOk="0">
                  <a:moveTo>
                    <a:pt x="320305" y="48292"/>
                  </a:moveTo>
                  <a:cubicBezTo>
                    <a:pt x="320305" y="48292"/>
                    <a:pt x="364593" y="126968"/>
                    <a:pt x="290749" y="167449"/>
                  </a:cubicBezTo>
                  <a:cubicBezTo>
                    <a:pt x="212818" y="210121"/>
                    <a:pt x="165299" y="220123"/>
                    <a:pt x="165299" y="220123"/>
                  </a:cubicBezTo>
                  <a:lnTo>
                    <a:pt x="153609" y="222885"/>
                  </a:lnTo>
                  <a:cubicBezTo>
                    <a:pt x="157270" y="250003"/>
                    <a:pt x="157270" y="277492"/>
                    <a:pt x="153609" y="304609"/>
                  </a:cubicBezTo>
                  <a:cubicBezTo>
                    <a:pt x="153609" y="304609"/>
                    <a:pt x="98012" y="323659"/>
                    <a:pt x="27114" y="261461"/>
                  </a:cubicBezTo>
                  <a:lnTo>
                    <a:pt x="3544" y="185261"/>
                  </a:lnTo>
                  <a:lnTo>
                    <a:pt x="788" y="165545"/>
                  </a:lnTo>
                  <a:cubicBezTo>
                    <a:pt x="-1935" y="151667"/>
                    <a:pt x="2495" y="137350"/>
                    <a:pt x="12573" y="127445"/>
                  </a:cubicBezTo>
                  <a:cubicBezTo>
                    <a:pt x="29585" y="112014"/>
                    <a:pt x="83566" y="72390"/>
                    <a:pt x="117114" y="49721"/>
                  </a:cubicBezTo>
                  <a:cubicBezTo>
                    <a:pt x="150663" y="27051"/>
                    <a:pt x="177463" y="5429"/>
                    <a:pt x="177463" y="5429"/>
                  </a:cubicBezTo>
                  <a:lnTo>
                    <a:pt x="183261" y="0"/>
                  </a:lnTo>
                  <a:cubicBezTo>
                    <a:pt x="183261" y="0"/>
                    <a:pt x="223082" y="31718"/>
                    <a:pt x="295786" y="21050"/>
                  </a:cubicBezTo>
                  <a:cubicBezTo>
                    <a:pt x="305324" y="28794"/>
                    <a:pt x="313597" y="37986"/>
                    <a:pt x="320305" y="48292"/>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 name="Google Shape;1621;p27"/>
            <p:cNvSpPr/>
            <p:nvPr/>
          </p:nvSpPr>
          <p:spPr>
            <a:xfrm>
              <a:off x="2999836" y="2706202"/>
              <a:ext cx="116284" cy="406848"/>
            </a:xfrm>
            <a:custGeom>
              <a:avLst/>
              <a:gdLst/>
              <a:ahLst/>
              <a:cxnLst/>
              <a:rect l="l" t="t" r="r" b="b"/>
              <a:pathLst>
                <a:path w="116284" h="406848" extrusionOk="0">
                  <a:moveTo>
                    <a:pt x="8279" y="347003"/>
                  </a:moveTo>
                  <a:cubicBezTo>
                    <a:pt x="15045" y="340870"/>
                    <a:pt x="22221" y="335202"/>
                    <a:pt x="29758" y="330049"/>
                  </a:cubicBezTo>
                  <a:cubicBezTo>
                    <a:pt x="37682" y="326020"/>
                    <a:pt x="44955" y="320819"/>
                    <a:pt x="51331" y="314619"/>
                  </a:cubicBezTo>
                  <a:cubicBezTo>
                    <a:pt x="58174" y="307761"/>
                    <a:pt x="68153" y="279186"/>
                    <a:pt x="73475" y="251373"/>
                  </a:cubicBezTo>
                  <a:cubicBezTo>
                    <a:pt x="78266" y="220207"/>
                    <a:pt x="77720" y="188441"/>
                    <a:pt x="71860" y="157456"/>
                  </a:cubicBezTo>
                  <a:cubicBezTo>
                    <a:pt x="62686" y="120423"/>
                    <a:pt x="50251" y="84276"/>
                    <a:pt x="34700" y="49443"/>
                  </a:cubicBezTo>
                  <a:cubicBezTo>
                    <a:pt x="25196" y="28583"/>
                    <a:pt x="30423" y="15819"/>
                    <a:pt x="39452" y="6580"/>
                  </a:cubicBezTo>
                  <a:cubicBezTo>
                    <a:pt x="50001" y="-4278"/>
                    <a:pt x="61025" y="-3993"/>
                    <a:pt x="73570" y="25154"/>
                  </a:cubicBezTo>
                  <a:cubicBezTo>
                    <a:pt x="91364" y="65864"/>
                    <a:pt x="104534" y="108459"/>
                    <a:pt x="112821" y="152122"/>
                  </a:cubicBezTo>
                  <a:cubicBezTo>
                    <a:pt x="117848" y="183869"/>
                    <a:pt x="117402" y="216254"/>
                    <a:pt x="111490" y="247848"/>
                  </a:cubicBezTo>
                  <a:cubicBezTo>
                    <a:pt x="106282" y="275538"/>
                    <a:pt x="97767" y="302503"/>
                    <a:pt x="86115" y="328144"/>
                  </a:cubicBezTo>
                  <a:cubicBezTo>
                    <a:pt x="82884" y="335669"/>
                    <a:pt x="82314" y="342051"/>
                    <a:pt x="77847" y="356719"/>
                  </a:cubicBezTo>
                  <a:cubicBezTo>
                    <a:pt x="73538" y="371788"/>
                    <a:pt x="65683" y="385608"/>
                    <a:pt x="54943" y="397010"/>
                  </a:cubicBezTo>
                  <a:cubicBezTo>
                    <a:pt x="45439" y="405963"/>
                    <a:pt x="40402" y="407678"/>
                    <a:pt x="37741" y="406535"/>
                  </a:cubicBezTo>
                  <a:cubicBezTo>
                    <a:pt x="35080" y="405392"/>
                    <a:pt x="34605" y="401677"/>
                    <a:pt x="38501" y="397010"/>
                  </a:cubicBezTo>
                  <a:cubicBezTo>
                    <a:pt x="45267" y="390181"/>
                    <a:pt x="50741" y="382180"/>
                    <a:pt x="54658" y="373388"/>
                  </a:cubicBezTo>
                  <a:cubicBezTo>
                    <a:pt x="54658" y="373388"/>
                    <a:pt x="46294" y="384532"/>
                    <a:pt x="40877" y="390247"/>
                  </a:cubicBezTo>
                  <a:cubicBezTo>
                    <a:pt x="36077" y="395448"/>
                    <a:pt x="30612" y="400001"/>
                    <a:pt x="24626" y="403773"/>
                  </a:cubicBezTo>
                  <a:cubicBezTo>
                    <a:pt x="18829" y="407202"/>
                    <a:pt x="9610" y="403106"/>
                    <a:pt x="13411" y="398343"/>
                  </a:cubicBezTo>
                  <a:cubicBezTo>
                    <a:pt x="17213" y="393581"/>
                    <a:pt x="21490" y="391009"/>
                    <a:pt x="29283" y="382246"/>
                  </a:cubicBezTo>
                  <a:cubicBezTo>
                    <a:pt x="33505" y="377636"/>
                    <a:pt x="37144" y="372512"/>
                    <a:pt x="40117" y="367006"/>
                  </a:cubicBezTo>
                  <a:cubicBezTo>
                    <a:pt x="34526" y="372540"/>
                    <a:pt x="28521" y="377636"/>
                    <a:pt x="22155" y="382246"/>
                  </a:cubicBezTo>
                  <a:cubicBezTo>
                    <a:pt x="17168" y="386199"/>
                    <a:pt x="11176" y="388675"/>
                    <a:pt x="4858" y="389390"/>
                  </a:cubicBezTo>
                  <a:cubicBezTo>
                    <a:pt x="1627" y="389390"/>
                    <a:pt x="-2935" y="385580"/>
                    <a:pt x="2577" y="380341"/>
                  </a:cubicBezTo>
                  <a:cubicBezTo>
                    <a:pt x="10475" y="374912"/>
                    <a:pt x="17659" y="368511"/>
                    <a:pt x="23961" y="361291"/>
                  </a:cubicBezTo>
                  <a:cubicBezTo>
                    <a:pt x="29853" y="353671"/>
                    <a:pt x="32989" y="347575"/>
                    <a:pt x="31088" y="347670"/>
                  </a:cubicBezTo>
                  <a:cubicBezTo>
                    <a:pt x="29188" y="347766"/>
                    <a:pt x="25956" y="352433"/>
                    <a:pt x="18353" y="355957"/>
                  </a:cubicBezTo>
                  <a:cubicBezTo>
                    <a:pt x="10750" y="359481"/>
                    <a:pt x="2007" y="358338"/>
                    <a:pt x="486" y="354052"/>
                  </a:cubicBezTo>
                  <a:cubicBezTo>
                    <a:pt x="-1034" y="349766"/>
                    <a:pt x="1342" y="351576"/>
                    <a:pt x="8279" y="347003"/>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 name="Google Shape;1622;p27"/>
            <p:cNvSpPr/>
            <p:nvPr/>
          </p:nvSpPr>
          <p:spPr>
            <a:xfrm>
              <a:off x="3022743" y="2701064"/>
              <a:ext cx="69955" cy="89236"/>
            </a:xfrm>
            <a:custGeom>
              <a:avLst/>
              <a:gdLst/>
              <a:ahLst/>
              <a:cxnLst/>
              <a:rect l="l" t="t" r="r" b="b"/>
              <a:pathLst>
                <a:path w="69955" h="89236" extrusionOk="0">
                  <a:moveTo>
                    <a:pt x="69956" y="69535"/>
                  </a:moveTo>
                  <a:cubicBezTo>
                    <a:pt x="69956" y="69535"/>
                    <a:pt x="43060" y="93443"/>
                    <a:pt x="12933" y="88585"/>
                  </a:cubicBezTo>
                  <a:lnTo>
                    <a:pt x="1338" y="38484"/>
                  </a:lnTo>
                  <a:cubicBezTo>
                    <a:pt x="1338" y="38484"/>
                    <a:pt x="-6550" y="12099"/>
                    <a:pt x="15974" y="2098"/>
                  </a:cubicBezTo>
                  <a:cubicBezTo>
                    <a:pt x="38498" y="-7903"/>
                    <a:pt x="60167" y="18386"/>
                    <a:pt x="69956" y="69535"/>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 name="Google Shape;1623;p27"/>
            <p:cNvSpPr/>
            <p:nvPr/>
          </p:nvSpPr>
          <p:spPr>
            <a:xfrm>
              <a:off x="2885136" y="2682643"/>
              <a:ext cx="59968" cy="63096"/>
            </a:xfrm>
            <a:custGeom>
              <a:avLst/>
              <a:gdLst/>
              <a:ahLst/>
              <a:cxnLst/>
              <a:rect l="l" t="t" r="r" b="b"/>
              <a:pathLst>
                <a:path w="59968" h="63096" extrusionOk="0">
                  <a:moveTo>
                    <a:pt x="59969" y="422"/>
                  </a:moveTo>
                  <a:cubicBezTo>
                    <a:pt x="59969" y="422"/>
                    <a:pt x="30887" y="-8532"/>
                    <a:pt x="0" y="56048"/>
                  </a:cubicBezTo>
                  <a:lnTo>
                    <a:pt x="11500" y="63096"/>
                  </a:lnTo>
                  <a:cubicBezTo>
                    <a:pt x="25902" y="40903"/>
                    <a:pt x="42113" y="19939"/>
                    <a:pt x="59969" y="422"/>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 name="Google Shape;1624;p27"/>
            <p:cNvSpPr/>
            <p:nvPr/>
          </p:nvSpPr>
          <p:spPr>
            <a:xfrm>
              <a:off x="4136405" y="305709"/>
              <a:ext cx="1608303" cy="2009690"/>
            </a:xfrm>
            <a:custGeom>
              <a:avLst/>
              <a:gdLst/>
              <a:ahLst/>
              <a:cxnLst/>
              <a:rect l="l" t="t" r="r" b="b"/>
              <a:pathLst>
                <a:path w="1608303" h="2009690" extrusionOk="0">
                  <a:moveTo>
                    <a:pt x="1566509" y="879931"/>
                  </a:moveTo>
                  <a:lnTo>
                    <a:pt x="54267" y="4869"/>
                  </a:lnTo>
                  <a:cubicBezTo>
                    <a:pt x="46749" y="-388"/>
                    <a:pt x="37093" y="-1464"/>
                    <a:pt x="28606" y="2011"/>
                  </a:cubicBezTo>
                  <a:lnTo>
                    <a:pt x="28606" y="2011"/>
                  </a:lnTo>
                  <a:cubicBezTo>
                    <a:pt x="27970" y="2304"/>
                    <a:pt x="27371" y="2654"/>
                    <a:pt x="26801" y="3059"/>
                  </a:cubicBezTo>
                  <a:lnTo>
                    <a:pt x="0" y="18966"/>
                  </a:lnTo>
                  <a:lnTo>
                    <a:pt x="12925" y="42302"/>
                  </a:lnTo>
                  <a:lnTo>
                    <a:pt x="12925" y="1035093"/>
                  </a:lnTo>
                  <a:cubicBezTo>
                    <a:pt x="12925" y="1065573"/>
                    <a:pt x="31458" y="1101006"/>
                    <a:pt x="54267" y="1114150"/>
                  </a:cubicBezTo>
                  <a:lnTo>
                    <a:pt x="1557195" y="1983783"/>
                  </a:lnTo>
                  <a:lnTo>
                    <a:pt x="1561282" y="2009691"/>
                  </a:lnTo>
                  <a:lnTo>
                    <a:pt x="1591884" y="1992070"/>
                  </a:lnTo>
                  <a:cubicBezTo>
                    <a:pt x="1593367" y="1991412"/>
                    <a:pt x="1594773" y="1990574"/>
                    <a:pt x="1596066" y="1989593"/>
                  </a:cubicBezTo>
                  <a:lnTo>
                    <a:pt x="1596066" y="1989593"/>
                  </a:lnTo>
                  <a:cubicBezTo>
                    <a:pt x="1604800" y="1981363"/>
                    <a:pt x="1609248" y="1969552"/>
                    <a:pt x="1608136" y="1957589"/>
                  </a:cubicBezTo>
                  <a:lnTo>
                    <a:pt x="1608136" y="958988"/>
                  </a:lnTo>
                  <a:cubicBezTo>
                    <a:pt x="1607851" y="928508"/>
                    <a:pt x="1589793" y="893075"/>
                    <a:pt x="1566509" y="879931"/>
                  </a:cubicBez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 name="Google Shape;1625;p27"/>
            <p:cNvSpPr/>
            <p:nvPr/>
          </p:nvSpPr>
          <p:spPr>
            <a:xfrm>
              <a:off x="4119583" y="322825"/>
              <a:ext cx="1594925" cy="1994313"/>
            </a:xfrm>
            <a:custGeom>
              <a:avLst/>
              <a:gdLst/>
              <a:ahLst/>
              <a:cxnLst/>
              <a:rect l="l" t="t" r="r" b="b"/>
              <a:pathLst>
                <a:path w="1594925" h="1994313" extrusionOk="0">
                  <a:moveTo>
                    <a:pt x="1553584" y="1989336"/>
                  </a:moveTo>
                  <a:lnTo>
                    <a:pt x="41342" y="1114274"/>
                  </a:lnTo>
                  <a:cubicBezTo>
                    <a:pt x="18532" y="1101035"/>
                    <a:pt x="0" y="1065697"/>
                    <a:pt x="0" y="1035122"/>
                  </a:cubicBezTo>
                  <a:lnTo>
                    <a:pt x="0" y="36235"/>
                  </a:lnTo>
                  <a:cubicBezTo>
                    <a:pt x="0" y="5755"/>
                    <a:pt x="19008" y="-8247"/>
                    <a:pt x="41342" y="4993"/>
                  </a:cubicBezTo>
                  <a:lnTo>
                    <a:pt x="1553584" y="880055"/>
                  </a:lnTo>
                  <a:cubicBezTo>
                    <a:pt x="1576393" y="893199"/>
                    <a:pt x="1594925" y="928632"/>
                    <a:pt x="1594925" y="959112"/>
                  </a:cubicBezTo>
                  <a:lnTo>
                    <a:pt x="1594925" y="1957999"/>
                  </a:lnTo>
                  <a:cubicBezTo>
                    <a:pt x="1594925" y="1988479"/>
                    <a:pt x="1576393" y="2002576"/>
                    <a:pt x="1553584" y="1989336"/>
                  </a:cubicBezTo>
                  <a:close/>
                </a:path>
              </a:pathLst>
            </a:custGeom>
            <a:solidFill>
              <a:srgbClr val="F8F9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 name="Google Shape;1626;p27"/>
            <p:cNvSpPr/>
            <p:nvPr/>
          </p:nvSpPr>
          <p:spPr>
            <a:xfrm>
              <a:off x="4241517" y="588041"/>
              <a:ext cx="58543" cy="817911"/>
            </a:xfrm>
            <a:custGeom>
              <a:avLst/>
              <a:gdLst/>
              <a:ahLst/>
              <a:cxnLst/>
              <a:rect l="l" t="t" r="r" b="b"/>
              <a:pathLst>
                <a:path w="58543" h="817911" extrusionOk="0">
                  <a:moveTo>
                    <a:pt x="57878" y="817912"/>
                  </a:moveTo>
                  <a:lnTo>
                    <a:pt x="0" y="783431"/>
                  </a:lnTo>
                  <a:lnTo>
                    <a:pt x="760" y="0"/>
                  </a:lnTo>
                  <a:lnTo>
                    <a:pt x="58543" y="34481"/>
                  </a:lnTo>
                  <a:lnTo>
                    <a:pt x="57878" y="817912"/>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 name="Google Shape;1627;p27"/>
            <p:cNvSpPr/>
            <p:nvPr/>
          </p:nvSpPr>
          <p:spPr>
            <a:xfrm>
              <a:off x="4241517" y="1216214"/>
              <a:ext cx="58448" cy="189833"/>
            </a:xfrm>
            <a:custGeom>
              <a:avLst/>
              <a:gdLst/>
              <a:ahLst/>
              <a:cxnLst/>
              <a:rect l="l" t="t" r="r" b="b"/>
              <a:pathLst>
                <a:path w="58448" h="189833" extrusionOk="0">
                  <a:moveTo>
                    <a:pt x="57878" y="189833"/>
                  </a:moveTo>
                  <a:lnTo>
                    <a:pt x="0" y="156115"/>
                  </a:lnTo>
                  <a:lnTo>
                    <a:pt x="570" y="0"/>
                  </a:lnTo>
                  <a:lnTo>
                    <a:pt x="58448" y="33814"/>
                  </a:lnTo>
                  <a:lnTo>
                    <a:pt x="57878" y="189833"/>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 name="Google Shape;1628;p27"/>
            <p:cNvSpPr/>
            <p:nvPr/>
          </p:nvSpPr>
          <p:spPr>
            <a:xfrm>
              <a:off x="4424940" y="694149"/>
              <a:ext cx="58353" cy="818006"/>
            </a:xfrm>
            <a:custGeom>
              <a:avLst/>
              <a:gdLst/>
              <a:ahLst/>
              <a:cxnLst/>
              <a:rect l="l" t="t" r="r" b="b"/>
              <a:pathLst>
                <a:path w="58353" h="818006" extrusionOk="0">
                  <a:moveTo>
                    <a:pt x="57878" y="818007"/>
                  </a:moveTo>
                  <a:lnTo>
                    <a:pt x="0" y="783336"/>
                  </a:lnTo>
                  <a:lnTo>
                    <a:pt x="570" y="0"/>
                  </a:lnTo>
                  <a:lnTo>
                    <a:pt x="58353" y="34766"/>
                  </a:lnTo>
                  <a:lnTo>
                    <a:pt x="57878" y="818007"/>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 name="Google Shape;1629;p27"/>
            <p:cNvSpPr/>
            <p:nvPr/>
          </p:nvSpPr>
          <p:spPr>
            <a:xfrm>
              <a:off x="4424940" y="1350993"/>
              <a:ext cx="58353" cy="161258"/>
            </a:xfrm>
            <a:custGeom>
              <a:avLst/>
              <a:gdLst/>
              <a:ahLst/>
              <a:cxnLst/>
              <a:rect l="l" t="t" r="r" b="b"/>
              <a:pathLst>
                <a:path w="58353" h="161258" extrusionOk="0">
                  <a:moveTo>
                    <a:pt x="57878" y="161258"/>
                  </a:moveTo>
                  <a:lnTo>
                    <a:pt x="0" y="127444"/>
                  </a:lnTo>
                  <a:lnTo>
                    <a:pt x="475" y="0"/>
                  </a:lnTo>
                  <a:lnTo>
                    <a:pt x="58353" y="33719"/>
                  </a:lnTo>
                  <a:lnTo>
                    <a:pt x="57878" y="16125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 name="Google Shape;1630;p27"/>
            <p:cNvSpPr/>
            <p:nvPr/>
          </p:nvSpPr>
          <p:spPr>
            <a:xfrm>
              <a:off x="4608458" y="801877"/>
              <a:ext cx="60919" cy="816578"/>
            </a:xfrm>
            <a:custGeom>
              <a:avLst/>
              <a:gdLst/>
              <a:ahLst/>
              <a:cxnLst/>
              <a:rect l="l" t="t" r="r" b="b"/>
              <a:pathLst>
                <a:path w="60919" h="816578" extrusionOk="0">
                  <a:moveTo>
                    <a:pt x="57783" y="816578"/>
                  </a:moveTo>
                  <a:lnTo>
                    <a:pt x="0" y="782765"/>
                  </a:lnTo>
                  <a:lnTo>
                    <a:pt x="3136" y="0"/>
                  </a:lnTo>
                  <a:lnTo>
                    <a:pt x="60919" y="33814"/>
                  </a:lnTo>
                  <a:lnTo>
                    <a:pt x="57783" y="816578"/>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 name="Google Shape;1631;p27"/>
            <p:cNvSpPr/>
            <p:nvPr/>
          </p:nvSpPr>
          <p:spPr>
            <a:xfrm>
              <a:off x="4608458" y="1266316"/>
              <a:ext cx="59113" cy="352044"/>
            </a:xfrm>
            <a:custGeom>
              <a:avLst/>
              <a:gdLst/>
              <a:ahLst/>
              <a:cxnLst/>
              <a:rect l="l" t="t" r="r" b="b"/>
              <a:pathLst>
                <a:path w="59113" h="352044" extrusionOk="0">
                  <a:moveTo>
                    <a:pt x="57878" y="352044"/>
                  </a:moveTo>
                  <a:lnTo>
                    <a:pt x="0" y="318325"/>
                  </a:lnTo>
                  <a:lnTo>
                    <a:pt x="1235" y="0"/>
                  </a:lnTo>
                  <a:lnTo>
                    <a:pt x="59113" y="33814"/>
                  </a:lnTo>
                  <a:lnTo>
                    <a:pt x="57878" y="352044"/>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 name="Google Shape;1632;p27"/>
            <p:cNvSpPr/>
            <p:nvPr/>
          </p:nvSpPr>
          <p:spPr>
            <a:xfrm>
              <a:off x="4793306" y="908938"/>
              <a:ext cx="60919" cy="816578"/>
            </a:xfrm>
            <a:custGeom>
              <a:avLst/>
              <a:gdLst/>
              <a:ahLst/>
              <a:cxnLst/>
              <a:rect l="l" t="t" r="r" b="b"/>
              <a:pathLst>
                <a:path w="60919" h="816578" extrusionOk="0">
                  <a:moveTo>
                    <a:pt x="57783" y="816578"/>
                  </a:moveTo>
                  <a:lnTo>
                    <a:pt x="0" y="782765"/>
                  </a:lnTo>
                  <a:lnTo>
                    <a:pt x="3136" y="0"/>
                  </a:lnTo>
                  <a:lnTo>
                    <a:pt x="60919" y="33814"/>
                  </a:lnTo>
                  <a:lnTo>
                    <a:pt x="57783" y="816578"/>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 name="Google Shape;1633;p27"/>
            <p:cNvSpPr/>
            <p:nvPr/>
          </p:nvSpPr>
          <p:spPr>
            <a:xfrm>
              <a:off x="4793306" y="1421097"/>
              <a:ext cx="58923" cy="304228"/>
            </a:xfrm>
            <a:custGeom>
              <a:avLst/>
              <a:gdLst/>
              <a:ahLst/>
              <a:cxnLst/>
              <a:rect l="l" t="t" r="r" b="b"/>
              <a:pathLst>
                <a:path w="58923" h="304228" extrusionOk="0">
                  <a:moveTo>
                    <a:pt x="57783" y="304229"/>
                  </a:moveTo>
                  <a:lnTo>
                    <a:pt x="0" y="270510"/>
                  </a:lnTo>
                  <a:lnTo>
                    <a:pt x="1046" y="0"/>
                  </a:lnTo>
                  <a:lnTo>
                    <a:pt x="58924" y="33719"/>
                  </a:lnTo>
                  <a:lnTo>
                    <a:pt x="57783" y="304229"/>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 name="Google Shape;1634;p27"/>
            <p:cNvSpPr/>
            <p:nvPr/>
          </p:nvSpPr>
          <p:spPr>
            <a:xfrm>
              <a:off x="4978440" y="1016189"/>
              <a:ext cx="60919" cy="816483"/>
            </a:xfrm>
            <a:custGeom>
              <a:avLst/>
              <a:gdLst/>
              <a:ahLst/>
              <a:cxnLst/>
              <a:rect l="l" t="t" r="r" b="b"/>
              <a:pathLst>
                <a:path w="60919" h="816483" extrusionOk="0">
                  <a:moveTo>
                    <a:pt x="57783" y="816483"/>
                  </a:moveTo>
                  <a:lnTo>
                    <a:pt x="0" y="782669"/>
                  </a:lnTo>
                  <a:lnTo>
                    <a:pt x="3136" y="0"/>
                  </a:lnTo>
                  <a:lnTo>
                    <a:pt x="60919" y="33719"/>
                  </a:lnTo>
                  <a:lnTo>
                    <a:pt x="57783" y="816483"/>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 name="Google Shape;1635;p27"/>
            <p:cNvSpPr/>
            <p:nvPr/>
          </p:nvSpPr>
          <p:spPr>
            <a:xfrm>
              <a:off x="4978440" y="1384997"/>
              <a:ext cx="59493" cy="447484"/>
            </a:xfrm>
            <a:custGeom>
              <a:avLst/>
              <a:gdLst/>
              <a:ahLst/>
              <a:cxnLst/>
              <a:rect l="l" t="t" r="r" b="b"/>
              <a:pathLst>
                <a:path w="59493" h="447484" extrusionOk="0">
                  <a:moveTo>
                    <a:pt x="57878" y="447485"/>
                  </a:moveTo>
                  <a:lnTo>
                    <a:pt x="0" y="413671"/>
                  </a:lnTo>
                  <a:lnTo>
                    <a:pt x="1615" y="0"/>
                  </a:lnTo>
                  <a:lnTo>
                    <a:pt x="59494" y="33719"/>
                  </a:lnTo>
                  <a:lnTo>
                    <a:pt x="57878" y="447485"/>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 name="Google Shape;1636;p27"/>
            <p:cNvSpPr/>
            <p:nvPr/>
          </p:nvSpPr>
          <p:spPr>
            <a:xfrm>
              <a:off x="5164524" y="1123917"/>
              <a:ext cx="60919" cy="816483"/>
            </a:xfrm>
            <a:custGeom>
              <a:avLst/>
              <a:gdLst/>
              <a:ahLst/>
              <a:cxnLst/>
              <a:rect l="l" t="t" r="r" b="b"/>
              <a:pathLst>
                <a:path w="60919" h="816483" extrusionOk="0">
                  <a:moveTo>
                    <a:pt x="57783" y="816483"/>
                  </a:moveTo>
                  <a:lnTo>
                    <a:pt x="0" y="782764"/>
                  </a:lnTo>
                  <a:lnTo>
                    <a:pt x="3136" y="0"/>
                  </a:lnTo>
                  <a:lnTo>
                    <a:pt x="60919" y="33814"/>
                  </a:lnTo>
                  <a:lnTo>
                    <a:pt x="57783" y="816483"/>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 name="Google Shape;1637;p27"/>
            <p:cNvSpPr/>
            <p:nvPr/>
          </p:nvSpPr>
          <p:spPr>
            <a:xfrm>
              <a:off x="5164524" y="1368614"/>
              <a:ext cx="59968" cy="571500"/>
            </a:xfrm>
            <a:custGeom>
              <a:avLst/>
              <a:gdLst/>
              <a:ahLst/>
              <a:cxnLst/>
              <a:rect l="l" t="t" r="r" b="b"/>
              <a:pathLst>
                <a:path w="59968" h="571500" extrusionOk="0">
                  <a:moveTo>
                    <a:pt x="57783" y="571500"/>
                  </a:moveTo>
                  <a:lnTo>
                    <a:pt x="0" y="537782"/>
                  </a:lnTo>
                  <a:lnTo>
                    <a:pt x="2091" y="0"/>
                  </a:lnTo>
                  <a:lnTo>
                    <a:pt x="59969" y="33814"/>
                  </a:lnTo>
                  <a:lnTo>
                    <a:pt x="57783" y="57150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 name="Google Shape;1638;p27"/>
            <p:cNvSpPr/>
            <p:nvPr/>
          </p:nvSpPr>
          <p:spPr>
            <a:xfrm>
              <a:off x="5351084" y="1231931"/>
              <a:ext cx="61014" cy="816578"/>
            </a:xfrm>
            <a:custGeom>
              <a:avLst/>
              <a:gdLst/>
              <a:ahLst/>
              <a:cxnLst/>
              <a:rect l="l" t="t" r="r" b="b"/>
              <a:pathLst>
                <a:path w="61014" h="816578" extrusionOk="0">
                  <a:moveTo>
                    <a:pt x="57878" y="816578"/>
                  </a:moveTo>
                  <a:lnTo>
                    <a:pt x="0" y="782764"/>
                  </a:lnTo>
                  <a:lnTo>
                    <a:pt x="3136" y="0"/>
                  </a:lnTo>
                  <a:lnTo>
                    <a:pt x="61014" y="33814"/>
                  </a:lnTo>
                  <a:lnTo>
                    <a:pt x="57878" y="816578"/>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 name="Google Shape;1639;p27"/>
            <p:cNvSpPr/>
            <p:nvPr/>
          </p:nvSpPr>
          <p:spPr>
            <a:xfrm>
              <a:off x="5351179" y="1342992"/>
              <a:ext cx="60443" cy="705135"/>
            </a:xfrm>
            <a:custGeom>
              <a:avLst/>
              <a:gdLst/>
              <a:ahLst/>
              <a:cxnLst/>
              <a:rect l="l" t="t" r="r" b="b"/>
              <a:pathLst>
                <a:path w="60443" h="705135" extrusionOk="0">
                  <a:moveTo>
                    <a:pt x="57783" y="705136"/>
                  </a:moveTo>
                  <a:lnTo>
                    <a:pt x="0" y="671417"/>
                  </a:lnTo>
                  <a:lnTo>
                    <a:pt x="2661" y="0"/>
                  </a:lnTo>
                  <a:lnTo>
                    <a:pt x="60444" y="33814"/>
                  </a:lnTo>
                  <a:lnTo>
                    <a:pt x="57783" y="705136"/>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 name="Google Shape;1640;p27"/>
            <p:cNvSpPr/>
            <p:nvPr/>
          </p:nvSpPr>
          <p:spPr>
            <a:xfrm>
              <a:off x="5538879" y="1340706"/>
              <a:ext cx="61014" cy="816483"/>
            </a:xfrm>
            <a:custGeom>
              <a:avLst/>
              <a:gdLst/>
              <a:ahLst/>
              <a:cxnLst/>
              <a:rect l="l" t="t" r="r" b="b"/>
              <a:pathLst>
                <a:path w="61014" h="816483" extrusionOk="0">
                  <a:moveTo>
                    <a:pt x="57878" y="816483"/>
                  </a:moveTo>
                  <a:lnTo>
                    <a:pt x="0" y="782765"/>
                  </a:lnTo>
                  <a:lnTo>
                    <a:pt x="3136" y="0"/>
                  </a:lnTo>
                  <a:lnTo>
                    <a:pt x="61014" y="33814"/>
                  </a:lnTo>
                  <a:lnTo>
                    <a:pt x="57878" y="816483"/>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 name="Google Shape;1641;p27"/>
            <p:cNvSpPr/>
            <p:nvPr/>
          </p:nvSpPr>
          <p:spPr>
            <a:xfrm>
              <a:off x="5538879" y="1442147"/>
              <a:ext cx="60634" cy="714660"/>
            </a:xfrm>
            <a:custGeom>
              <a:avLst/>
              <a:gdLst/>
              <a:ahLst/>
              <a:cxnLst/>
              <a:rect l="l" t="t" r="r" b="b"/>
              <a:pathLst>
                <a:path w="60634" h="714660" extrusionOk="0">
                  <a:moveTo>
                    <a:pt x="57878" y="714661"/>
                  </a:moveTo>
                  <a:lnTo>
                    <a:pt x="0" y="680847"/>
                  </a:lnTo>
                  <a:lnTo>
                    <a:pt x="2756" y="0"/>
                  </a:lnTo>
                  <a:lnTo>
                    <a:pt x="60634" y="33814"/>
                  </a:lnTo>
                  <a:lnTo>
                    <a:pt x="57878" y="714661"/>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 name="Google Shape;1642;p27"/>
            <p:cNvSpPr/>
            <p:nvPr/>
          </p:nvSpPr>
          <p:spPr>
            <a:xfrm>
              <a:off x="4516176" y="748442"/>
              <a:ext cx="61299" cy="816768"/>
            </a:xfrm>
            <a:custGeom>
              <a:avLst/>
              <a:gdLst/>
              <a:ahLst/>
              <a:cxnLst/>
              <a:rect l="l" t="t" r="r" b="b"/>
              <a:pathLst>
                <a:path w="61299" h="816768" extrusionOk="0">
                  <a:moveTo>
                    <a:pt x="58163" y="816769"/>
                  </a:moveTo>
                  <a:lnTo>
                    <a:pt x="0" y="782764"/>
                  </a:lnTo>
                  <a:lnTo>
                    <a:pt x="3136" y="0"/>
                  </a:lnTo>
                  <a:lnTo>
                    <a:pt x="61300" y="34004"/>
                  </a:lnTo>
                  <a:lnTo>
                    <a:pt x="58163" y="816769"/>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 name="Google Shape;1643;p27"/>
            <p:cNvSpPr/>
            <p:nvPr/>
          </p:nvSpPr>
          <p:spPr>
            <a:xfrm>
              <a:off x="4516366" y="1270221"/>
              <a:ext cx="58923" cy="294893"/>
            </a:xfrm>
            <a:custGeom>
              <a:avLst/>
              <a:gdLst/>
              <a:ahLst/>
              <a:cxnLst/>
              <a:rect l="l" t="t" r="r" b="b"/>
              <a:pathLst>
                <a:path w="58923" h="294893" extrusionOk="0">
                  <a:moveTo>
                    <a:pt x="57783" y="294894"/>
                  </a:moveTo>
                  <a:lnTo>
                    <a:pt x="0" y="261080"/>
                  </a:lnTo>
                  <a:lnTo>
                    <a:pt x="1045" y="0"/>
                  </a:lnTo>
                  <a:lnTo>
                    <a:pt x="58923" y="33814"/>
                  </a:lnTo>
                  <a:lnTo>
                    <a:pt x="57783" y="294894"/>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 name="Google Shape;1644;p27"/>
            <p:cNvSpPr/>
            <p:nvPr/>
          </p:nvSpPr>
          <p:spPr>
            <a:xfrm>
              <a:off x="4700740" y="855312"/>
              <a:ext cx="60919" cy="816578"/>
            </a:xfrm>
            <a:custGeom>
              <a:avLst/>
              <a:gdLst/>
              <a:ahLst/>
              <a:cxnLst/>
              <a:rect l="l" t="t" r="r" b="b"/>
              <a:pathLst>
                <a:path w="60919" h="816578" extrusionOk="0">
                  <a:moveTo>
                    <a:pt x="57783" y="816578"/>
                  </a:moveTo>
                  <a:lnTo>
                    <a:pt x="0" y="782765"/>
                  </a:lnTo>
                  <a:lnTo>
                    <a:pt x="3041" y="0"/>
                  </a:lnTo>
                  <a:lnTo>
                    <a:pt x="60919" y="33814"/>
                  </a:lnTo>
                  <a:lnTo>
                    <a:pt x="57783" y="816578"/>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 name="Google Shape;1645;p27"/>
            <p:cNvSpPr/>
            <p:nvPr/>
          </p:nvSpPr>
          <p:spPr>
            <a:xfrm>
              <a:off x="4700740" y="1272031"/>
              <a:ext cx="59303" cy="399764"/>
            </a:xfrm>
            <a:custGeom>
              <a:avLst/>
              <a:gdLst/>
              <a:ahLst/>
              <a:cxnLst/>
              <a:rect l="l" t="t" r="r" b="b"/>
              <a:pathLst>
                <a:path w="59303" h="399764" extrusionOk="0">
                  <a:moveTo>
                    <a:pt x="57783" y="399764"/>
                  </a:moveTo>
                  <a:lnTo>
                    <a:pt x="0" y="365951"/>
                  </a:lnTo>
                  <a:lnTo>
                    <a:pt x="1426" y="0"/>
                  </a:lnTo>
                  <a:lnTo>
                    <a:pt x="59304" y="33814"/>
                  </a:lnTo>
                  <a:lnTo>
                    <a:pt x="57783" y="399764"/>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 name="Google Shape;1646;p27"/>
            <p:cNvSpPr/>
            <p:nvPr/>
          </p:nvSpPr>
          <p:spPr>
            <a:xfrm>
              <a:off x="4885398" y="962278"/>
              <a:ext cx="60919" cy="816483"/>
            </a:xfrm>
            <a:custGeom>
              <a:avLst/>
              <a:gdLst/>
              <a:ahLst/>
              <a:cxnLst/>
              <a:rect l="l" t="t" r="r" b="b"/>
              <a:pathLst>
                <a:path w="60919" h="816483" extrusionOk="0">
                  <a:moveTo>
                    <a:pt x="57783" y="816483"/>
                  </a:moveTo>
                  <a:lnTo>
                    <a:pt x="0" y="782764"/>
                  </a:lnTo>
                  <a:lnTo>
                    <a:pt x="3136" y="0"/>
                  </a:lnTo>
                  <a:lnTo>
                    <a:pt x="60919" y="33814"/>
                  </a:lnTo>
                  <a:lnTo>
                    <a:pt x="57783" y="816483"/>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 name="Google Shape;1647;p27"/>
            <p:cNvSpPr/>
            <p:nvPr/>
          </p:nvSpPr>
          <p:spPr>
            <a:xfrm>
              <a:off x="4885398" y="1264506"/>
              <a:ext cx="59778" cy="514159"/>
            </a:xfrm>
            <a:custGeom>
              <a:avLst/>
              <a:gdLst/>
              <a:ahLst/>
              <a:cxnLst/>
              <a:rect l="l" t="t" r="r" b="b"/>
              <a:pathLst>
                <a:path w="59778" h="514159" extrusionOk="0">
                  <a:moveTo>
                    <a:pt x="57783" y="514159"/>
                  </a:moveTo>
                  <a:lnTo>
                    <a:pt x="0" y="480346"/>
                  </a:lnTo>
                  <a:lnTo>
                    <a:pt x="1901" y="0"/>
                  </a:lnTo>
                  <a:lnTo>
                    <a:pt x="59779" y="33719"/>
                  </a:lnTo>
                  <a:lnTo>
                    <a:pt x="57783" y="514159"/>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 name="Google Shape;1648;p27"/>
            <p:cNvSpPr/>
            <p:nvPr/>
          </p:nvSpPr>
          <p:spPr>
            <a:xfrm>
              <a:off x="5071197" y="1069910"/>
              <a:ext cx="60919" cy="816483"/>
            </a:xfrm>
            <a:custGeom>
              <a:avLst/>
              <a:gdLst/>
              <a:ahLst/>
              <a:cxnLst/>
              <a:rect l="l" t="t" r="r" b="b"/>
              <a:pathLst>
                <a:path w="60919" h="816483" extrusionOk="0">
                  <a:moveTo>
                    <a:pt x="57878" y="816483"/>
                  </a:moveTo>
                  <a:lnTo>
                    <a:pt x="0" y="782669"/>
                  </a:lnTo>
                  <a:lnTo>
                    <a:pt x="3136" y="0"/>
                  </a:lnTo>
                  <a:lnTo>
                    <a:pt x="60919" y="33719"/>
                  </a:lnTo>
                  <a:lnTo>
                    <a:pt x="57878" y="816483"/>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 name="Google Shape;1649;p27"/>
            <p:cNvSpPr/>
            <p:nvPr/>
          </p:nvSpPr>
          <p:spPr>
            <a:xfrm>
              <a:off x="5071197" y="1371948"/>
              <a:ext cx="59778" cy="514254"/>
            </a:xfrm>
            <a:custGeom>
              <a:avLst/>
              <a:gdLst/>
              <a:ahLst/>
              <a:cxnLst/>
              <a:rect l="l" t="t" r="r" b="b"/>
              <a:pathLst>
                <a:path w="59778" h="514254" extrusionOk="0">
                  <a:moveTo>
                    <a:pt x="57878" y="514255"/>
                  </a:moveTo>
                  <a:lnTo>
                    <a:pt x="0" y="480441"/>
                  </a:lnTo>
                  <a:lnTo>
                    <a:pt x="1901" y="0"/>
                  </a:lnTo>
                  <a:lnTo>
                    <a:pt x="59779" y="33814"/>
                  </a:lnTo>
                  <a:lnTo>
                    <a:pt x="57878" y="514255"/>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 name="Google Shape;1650;p27"/>
            <p:cNvSpPr/>
            <p:nvPr/>
          </p:nvSpPr>
          <p:spPr>
            <a:xfrm>
              <a:off x="5257662" y="1177829"/>
              <a:ext cx="60919" cy="816482"/>
            </a:xfrm>
            <a:custGeom>
              <a:avLst/>
              <a:gdLst/>
              <a:ahLst/>
              <a:cxnLst/>
              <a:rect l="l" t="t" r="r" b="b"/>
              <a:pathLst>
                <a:path w="60919" h="816482" extrusionOk="0">
                  <a:moveTo>
                    <a:pt x="57783" y="816483"/>
                  </a:moveTo>
                  <a:lnTo>
                    <a:pt x="0" y="782765"/>
                  </a:lnTo>
                  <a:lnTo>
                    <a:pt x="3041" y="0"/>
                  </a:lnTo>
                  <a:lnTo>
                    <a:pt x="60919" y="33814"/>
                  </a:lnTo>
                  <a:lnTo>
                    <a:pt x="57783" y="816483"/>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 name="Google Shape;1651;p27"/>
            <p:cNvSpPr/>
            <p:nvPr/>
          </p:nvSpPr>
          <p:spPr>
            <a:xfrm>
              <a:off x="5257662" y="1365376"/>
              <a:ext cx="60253" cy="628649"/>
            </a:xfrm>
            <a:custGeom>
              <a:avLst/>
              <a:gdLst/>
              <a:ahLst/>
              <a:cxnLst/>
              <a:rect l="l" t="t" r="r" b="b"/>
              <a:pathLst>
                <a:path w="60253" h="628649" extrusionOk="0">
                  <a:moveTo>
                    <a:pt x="57878" y="628650"/>
                  </a:moveTo>
                  <a:lnTo>
                    <a:pt x="0" y="594932"/>
                  </a:lnTo>
                  <a:lnTo>
                    <a:pt x="2376" y="0"/>
                  </a:lnTo>
                  <a:lnTo>
                    <a:pt x="60254" y="33719"/>
                  </a:lnTo>
                  <a:lnTo>
                    <a:pt x="57878" y="62865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 name="Google Shape;1652;p27"/>
            <p:cNvSpPr/>
            <p:nvPr/>
          </p:nvSpPr>
          <p:spPr>
            <a:xfrm>
              <a:off x="5444886" y="1286223"/>
              <a:ext cx="60919" cy="816578"/>
            </a:xfrm>
            <a:custGeom>
              <a:avLst/>
              <a:gdLst/>
              <a:ahLst/>
              <a:cxnLst/>
              <a:rect l="l" t="t" r="r" b="b"/>
              <a:pathLst>
                <a:path w="60919" h="816578" extrusionOk="0">
                  <a:moveTo>
                    <a:pt x="57783" y="816578"/>
                  </a:moveTo>
                  <a:lnTo>
                    <a:pt x="0" y="782765"/>
                  </a:lnTo>
                  <a:lnTo>
                    <a:pt x="3136" y="0"/>
                  </a:lnTo>
                  <a:lnTo>
                    <a:pt x="60919" y="33814"/>
                  </a:lnTo>
                  <a:lnTo>
                    <a:pt x="57783" y="816578"/>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 name="Google Shape;1653;p27"/>
            <p:cNvSpPr/>
            <p:nvPr/>
          </p:nvSpPr>
          <p:spPr>
            <a:xfrm>
              <a:off x="5444886" y="1359185"/>
              <a:ext cx="60729" cy="743235"/>
            </a:xfrm>
            <a:custGeom>
              <a:avLst/>
              <a:gdLst/>
              <a:ahLst/>
              <a:cxnLst/>
              <a:rect l="l" t="t" r="r" b="b"/>
              <a:pathLst>
                <a:path w="60729" h="743235" extrusionOk="0">
                  <a:moveTo>
                    <a:pt x="57878" y="743236"/>
                  </a:moveTo>
                  <a:lnTo>
                    <a:pt x="0" y="709422"/>
                  </a:lnTo>
                  <a:lnTo>
                    <a:pt x="2851" y="0"/>
                  </a:lnTo>
                  <a:lnTo>
                    <a:pt x="60729" y="33814"/>
                  </a:lnTo>
                  <a:lnTo>
                    <a:pt x="57878" y="743236"/>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 name="Google Shape;1654;p27"/>
            <p:cNvSpPr/>
            <p:nvPr/>
          </p:nvSpPr>
          <p:spPr>
            <a:xfrm>
              <a:off x="4333133" y="641190"/>
              <a:ext cx="58828" cy="817816"/>
            </a:xfrm>
            <a:custGeom>
              <a:avLst/>
              <a:gdLst/>
              <a:ahLst/>
              <a:cxnLst/>
              <a:rect l="l" t="t" r="r" b="b"/>
              <a:pathLst>
                <a:path w="58828" h="817816" extrusionOk="0">
                  <a:moveTo>
                    <a:pt x="57878" y="817817"/>
                  </a:moveTo>
                  <a:lnTo>
                    <a:pt x="0" y="783527"/>
                  </a:lnTo>
                  <a:lnTo>
                    <a:pt x="950" y="0"/>
                  </a:lnTo>
                  <a:lnTo>
                    <a:pt x="58828" y="34385"/>
                  </a:lnTo>
                  <a:lnTo>
                    <a:pt x="57878" y="817817"/>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 name="Google Shape;1655;p27"/>
            <p:cNvSpPr/>
            <p:nvPr/>
          </p:nvSpPr>
          <p:spPr>
            <a:xfrm>
              <a:off x="4333133" y="1231074"/>
              <a:ext cx="58638" cy="228028"/>
            </a:xfrm>
            <a:custGeom>
              <a:avLst/>
              <a:gdLst/>
              <a:ahLst/>
              <a:cxnLst/>
              <a:rect l="l" t="t" r="r" b="b"/>
              <a:pathLst>
                <a:path w="58638" h="228028" extrusionOk="0">
                  <a:moveTo>
                    <a:pt x="57783" y="228028"/>
                  </a:moveTo>
                  <a:lnTo>
                    <a:pt x="0" y="194215"/>
                  </a:lnTo>
                  <a:lnTo>
                    <a:pt x="760" y="0"/>
                  </a:lnTo>
                  <a:lnTo>
                    <a:pt x="58638" y="33718"/>
                  </a:lnTo>
                  <a:lnTo>
                    <a:pt x="57783" y="22802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 name="Google Shape;1656;p27"/>
            <p:cNvSpPr/>
            <p:nvPr/>
          </p:nvSpPr>
          <p:spPr>
            <a:xfrm rot="-1801764">
              <a:off x="4182051" y="402648"/>
              <a:ext cx="40450" cy="70232"/>
            </a:xfrm>
            <a:custGeom>
              <a:avLst/>
              <a:gdLst/>
              <a:ahLst/>
              <a:cxnLst/>
              <a:rect l="l" t="t" r="r" b="b"/>
              <a:pathLst>
                <a:path w="40486" h="70294" extrusionOk="0">
                  <a:moveTo>
                    <a:pt x="40486" y="35147"/>
                  </a:moveTo>
                  <a:cubicBezTo>
                    <a:pt x="40486" y="54559"/>
                    <a:pt x="31423" y="70294"/>
                    <a:pt x="20243" y="70294"/>
                  </a:cubicBezTo>
                  <a:cubicBezTo>
                    <a:pt x="9063" y="70294"/>
                    <a:pt x="0" y="54559"/>
                    <a:pt x="0" y="35147"/>
                  </a:cubicBezTo>
                  <a:cubicBezTo>
                    <a:pt x="0" y="15736"/>
                    <a:pt x="9063" y="0"/>
                    <a:pt x="20243" y="0"/>
                  </a:cubicBezTo>
                  <a:cubicBezTo>
                    <a:pt x="31423" y="0"/>
                    <a:pt x="40486" y="15736"/>
                    <a:pt x="40486" y="35147"/>
                  </a:cubicBez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 name="Google Shape;1657;p27"/>
            <p:cNvSpPr/>
            <p:nvPr/>
          </p:nvSpPr>
          <p:spPr>
            <a:xfrm rot="-1801764">
              <a:off x="4256393" y="445744"/>
              <a:ext cx="40450" cy="70232"/>
            </a:xfrm>
            <a:custGeom>
              <a:avLst/>
              <a:gdLst/>
              <a:ahLst/>
              <a:cxnLst/>
              <a:rect l="l" t="t" r="r" b="b"/>
              <a:pathLst>
                <a:path w="40486" h="70294" extrusionOk="0">
                  <a:moveTo>
                    <a:pt x="40486" y="35147"/>
                  </a:moveTo>
                  <a:cubicBezTo>
                    <a:pt x="40486" y="54559"/>
                    <a:pt x="31423" y="70294"/>
                    <a:pt x="20243" y="70294"/>
                  </a:cubicBezTo>
                  <a:cubicBezTo>
                    <a:pt x="9063" y="70294"/>
                    <a:pt x="0" y="54559"/>
                    <a:pt x="0" y="35147"/>
                  </a:cubicBezTo>
                  <a:cubicBezTo>
                    <a:pt x="0" y="15736"/>
                    <a:pt x="9063" y="0"/>
                    <a:pt x="20243" y="0"/>
                  </a:cubicBezTo>
                  <a:cubicBezTo>
                    <a:pt x="31423" y="0"/>
                    <a:pt x="40486" y="15736"/>
                    <a:pt x="40486" y="35147"/>
                  </a:cubicBez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 name="Google Shape;1658;p27"/>
            <p:cNvSpPr/>
            <p:nvPr/>
          </p:nvSpPr>
          <p:spPr>
            <a:xfrm rot="-1801764">
              <a:off x="4330817" y="488696"/>
              <a:ext cx="40450" cy="70232"/>
            </a:xfrm>
            <a:custGeom>
              <a:avLst/>
              <a:gdLst/>
              <a:ahLst/>
              <a:cxnLst/>
              <a:rect l="l" t="t" r="r" b="b"/>
              <a:pathLst>
                <a:path w="40486" h="70294" extrusionOk="0">
                  <a:moveTo>
                    <a:pt x="40486" y="35147"/>
                  </a:moveTo>
                  <a:cubicBezTo>
                    <a:pt x="40486" y="54559"/>
                    <a:pt x="31423" y="70294"/>
                    <a:pt x="20243" y="70294"/>
                  </a:cubicBezTo>
                  <a:cubicBezTo>
                    <a:pt x="9063" y="70294"/>
                    <a:pt x="0" y="54559"/>
                    <a:pt x="0" y="35147"/>
                  </a:cubicBezTo>
                  <a:cubicBezTo>
                    <a:pt x="0" y="15736"/>
                    <a:pt x="9063" y="0"/>
                    <a:pt x="20243" y="0"/>
                  </a:cubicBezTo>
                  <a:cubicBezTo>
                    <a:pt x="31423" y="0"/>
                    <a:pt x="40486" y="15736"/>
                    <a:pt x="40486" y="35147"/>
                  </a:cubicBez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 name="Google Shape;1659;p27"/>
            <p:cNvSpPr/>
            <p:nvPr/>
          </p:nvSpPr>
          <p:spPr>
            <a:xfrm>
              <a:off x="4106792" y="1565782"/>
              <a:ext cx="86160" cy="187928"/>
            </a:xfrm>
            <a:custGeom>
              <a:avLst/>
              <a:gdLst/>
              <a:ahLst/>
              <a:cxnLst/>
              <a:rect l="l" t="t" r="r" b="b"/>
              <a:pathLst>
                <a:path w="86160" h="187928" extrusionOk="0">
                  <a:moveTo>
                    <a:pt x="18969" y="0"/>
                  </a:moveTo>
                  <a:cubicBezTo>
                    <a:pt x="16973" y="17526"/>
                    <a:pt x="-3840" y="92964"/>
                    <a:pt x="627" y="118777"/>
                  </a:cubicBezTo>
                  <a:cubicBezTo>
                    <a:pt x="5093" y="144589"/>
                    <a:pt x="76657" y="187928"/>
                    <a:pt x="76657" y="187928"/>
                  </a:cubicBezTo>
                  <a:lnTo>
                    <a:pt x="86161" y="143637"/>
                  </a:lnTo>
                  <a:lnTo>
                    <a:pt x="46815" y="104966"/>
                  </a:lnTo>
                  <a:lnTo>
                    <a:pt x="57459" y="31718"/>
                  </a:ln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 name="Google Shape;1660;p27"/>
            <p:cNvSpPr/>
            <p:nvPr/>
          </p:nvSpPr>
          <p:spPr>
            <a:xfrm>
              <a:off x="4118918" y="1488575"/>
              <a:ext cx="61869" cy="119039"/>
            </a:xfrm>
            <a:custGeom>
              <a:avLst/>
              <a:gdLst/>
              <a:ahLst/>
              <a:cxnLst/>
              <a:rect l="l" t="t" r="r" b="b"/>
              <a:pathLst>
                <a:path w="61869" h="119039" extrusionOk="0">
                  <a:moveTo>
                    <a:pt x="61870" y="2912"/>
                  </a:moveTo>
                  <a:cubicBezTo>
                    <a:pt x="47538" y="-3775"/>
                    <a:pt x="30479" y="1397"/>
                    <a:pt x="22239" y="14913"/>
                  </a:cubicBezTo>
                  <a:cubicBezTo>
                    <a:pt x="11785" y="32249"/>
                    <a:pt x="950" y="91780"/>
                    <a:pt x="0" y="101972"/>
                  </a:cubicBezTo>
                  <a:cubicBezTo>
                    <a:pt x="8496" y="113573"/>
                    <a:pt x="22362" y="119984"/>
                    <a:pt x="36685" y="11892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 name="Google Shape;1661;p27"/>
            <p:cNvSpPr/>
            <p:nvPr/>
          </p:nvSpPr>
          <p:spPr>
            <a:xfrm>
              <a:off x="4255221" y="2314593"/>
              <a:ext cx="133508" cy="75339"/>
            </a:xfrm>
            <a:custGeom>
              <a:avLst/>
              <a:gdLst/>
              <a:ahLst/>
              <a:cxnLst/>
              <a:rect l="l" t="t" r="r" b="b"/>
              <a:pathLst>
                <a:path w="133508" h="75339" extrusionOk="0">
                  <a:moveTo>
                    <a:pt x="6824" y="18142"/>
                  </a:moveTo>
                  <a:cubicBezTo>
                    <a:pt x="22296" y="22429"/>
                    <a:pt x="38833" y="20409"/>
                    <a:pt x="52822" y="12522"/>
                  </a:cubicBezTo>
                  <a:cubicBezTo>
                    <a:pt x="63942" y="12522"/>
                    <a:pt x="124101" y="-12909"/>
                    <a:pt x="132274" y="8712"/>
                  </a:cubicBezTo>
                  <a:cubicBezTo>
                    <a:pt x="139497" y="27762"/>
                    <a:pt x="113266" y="45288"/>
                    <a:pt x="99486" y="48717"/>
                  </a:cubicBezTo>
                  <a:cubicBezTo>
                    <a:pt x="69074" y="56052"/>
                    <a:pt x="46550" y="71292"/>
                    <a:pt x="34385" y="73863"/>
                  </a:cubicBezTo>
                  <a:cubicBezTo>
                    <a:pt x="24881" y="75768"/>
                    <a:pt x="13477" y="77007"/>
                    <a:pt x="5874" y="69863"/>
                  </a:cubicBezTo>
                  <a:cubicBezTo>
                    <a:pt x="-2110" y="61291"/>
                    <a:pt x="-2110" y="29382"/>
                    <a:pt x="6824" y="1814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 name="Google Shape;1662;p27"/>
            <p:cNvSpPr/>
            <p:nvPr/>
          </p:nvSpPr>
          <p:spPr>
            <a:xfrm>
              <a:off x="4257103" y="2327115"/>
              <a:ext cx="131644" cy="62816"/>
            </a:xfrm>
            <a:custGeom>
              <a:avLst/>
              <a:gdLst/>
              <a:ahLst/>
              <a:cxnLst/>
              <a:rect l="l" t="t" r="r" b="b"/>
              <a:pathLst>
                <a:path w="131644" h="62816" extrusionOk="0">
                  <a:moveTo>
                    <a:pt x="32503" y="56102"/>
                  </a:moveTo>
                  <a:cubicBezTo>
                    <a:pt x="44668" y="53531"/>
                    <a:pt x="67192" y="38291"/>
                    <a:pt x="97604" y="30956"/>
                  </a:cubicBezTo>
                  <a:cubicBezTo>
                    <a:pt x="109294" y="28099"/>
                    <a:pt x="129347" y="15240"/>
                    <a:pt x="131437" y="0"/>
                  </a:cubicBezTo>
                  <a:cubicBezTo>
                    <a:pt x="134098" y="17526"/>
                    <a:pt x="110529" y="33052"/>
                    <a:pt x="97604" y="36195"/>
                  </a:cubicBezTo>
                  <a:cubicBezTo>
                    <a:pt x="67192" y="43529"/>
                    <a:pt x="44668" y="58769"/>
                    <a:pt x="32503" y="61341"/>
                  </a:cubicBezTo>
                  <a:cubicBezTo>
                    <a:pt x="22999" y="63246"/>
                    <a:pt x="11595" y="64484"/>
                    <a:pt x="3992" y="57341"/>
                  </a:cubicBezTo>
                  <a:cubicBezTo>
                    <a:pt x="2081" y="55293"/>
                    <a:pt x="713" y="52807"/>
                    <a:pt x="0" y="50102"/>
                  </a:cubicBezTo>
                  <a:cubicBezTo>
                    <a:pt x="9266" y="57169"/>
                    <a:pt x="21336" y="59398"/>
                    <a:pt x="32503" y="56102"/>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 name="Google Shape;1663;p27"/>
            <p:cNvSpPr/>
            <p:nvPr/>
          </p:nvSpPr>
          <p:spPr>
            <a:xfrm>
              <a:off x="4157606" y="2270641"/>
              <a:ext cx="133494" cy="75381"/>
            </a:xfrm>
            <a:custGeom>
              <a:avLst/>
              <a:gdLst/>
              <a:ahLst/>
              <a:cxnLst/>
              <a:rect l="l" t="t" r="r" b="b"/>
              <a:pathLst>
                <a:path w="133494" h="75381" extrusionOk="0">
                  <a:moveTo>
                    <a:pt x="6835" y="18184"/>
                  </a:moveTo>
                  <a:cubicBezTo>
                    <a:pt x="22307" y="22413"/>
                    <a:pt x="38825" y="20394"/>
                    <a:pt x="52833" y="12564"/>
                  </a:cubicBezTo>
                  <a:cubicBezTo>
                    <a:pt x="63953" y="12564"/>
                    <a:pt x="124112" y="-12963"/>
                    <a:pt x="132285" y="8754"/>
                  </a:cubicBezTo>
                  <a:cubicBezTo>
                    <a:pt x="139413" y="27804"/>
                    <a:pt x="113277" y="45330"/>
                    <a:pt x="99497" y="48759"/>
                  </a:cubicBezTo>
                  <a:cubicBezTo>
                    <a:pt x="69085" y="56094"/>
                    <a:pt x="46561" y="71334"/>
                    <a:pt x="34396" y="73905"/>
                  </a:cubicBezTo>
                  <a:cubicBezTo>
                    <a:pt x="24892" y="75810"/>
                    <a:pt x="13488" y="77049"/>
                    <a:pt x="5885" y="69905"/>
                  </a:cubicBezTo>
                  <a:cubicBezTo>
                    <a:pt x="-2479" y="61332"/>
                    <a:pt x="-1718" y="29519"/>
                    <a:pt x="6835" y="18184"/>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 name="Google Shape;1664;p27"/>
            <p:cNvSpPr/>
            <p:nvPr/>
          </p:nvSpPr>
          <p:spPr>
            <a:xfrm>
              <a:off x="4159499" y="2283205"/>
              <a:ext cx="131564" cy="62816"/>
            </a:xfrm>
            <a:custGeom>
              <a:avLst/>
              <a:gdLst/>
              <a:ahLst/>
              <a:cxnLst/>
              <a:rect l="l" t="t" r="r" b="b"/>
              <a:pathLst>
                <a:path w="131564" h="62816" extrusionOk="0">
                  <a:moveTo>
                    <a:pt x="32503" y="56007"/>
                  </a:moveTo>
                  <a:cubicBezTo>
                    <a:pt x="44668" y="53435"/>
                    <a:pt x="67192" y="38291"/>
                    <a:pt x="97604" y="30861"/>
                  </a:cubicBezTo>
                  <a:cubicBezTo>
                    <a:pt x="109199" y="28099"/>
                    <a:pt x="129347" y="15240"/>
                    <a:pt x="131342" y="0"/>
                  </a:cubicBezTo>
                  <a:cubicBezTo>
                    <a:pt x="134098" y="17526"/>
                    <a:pt x="110529" y="33052"/>
                    <a:pt x="97604" y="36195"/>
                  </a:cubicBezTo>
                  <a:cubicBezTo>
                    <a:pt x="67192" y="43529"/>
                    <a:pt x="44668" y="58769"/>
                    <a:pt x="32503" y="61341"/>
                  </a:cubicBezTo>
                  <a:cubicBezTo>
                    <a:pt x="22999" y="63246"/>
                    <a:pt x="11595" y="64484"/>
                    <a:pt x="3992" y="57341"/>
                  </a:cubicBezTo>
                  <a:cubicBezTo>
                    <a:pt x="2081" y="55255"/>
                    <a:pt x="713" y="52740"/>
                    <a:pt x="0" y="50006"/>
                  </a:cubicBezTo>
                  <a:cubicBezTo>
                    <a:pt x="9228" y="57160"/>
                    <a:pt x="21336" y="59398"/>
                    <a:pt x="32503" y="56007"/>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 name="Google Shape;1665;p27"/>
            <p:cNvSpPr/>
            <p:nvPr/>
          </p:nvSpPr>
          <p:spPr>
            <a:xfrm>
              <a:off x="4157684" y="1783524"/>
              <a:ext cx="195217" cy="552238"/>
            </a:xfrm>
            <a:custGeom>
              <a:avLst/>
              <a:gdLst/>
              <a:ahLst/>
              <a:cxnLst/>
              <a:rect l="l" t="t" r="r" b="b"/>
              <a:pathLst>
                <a:path w="195217" h="552238" extrusionOk="0">
                  <a:moveTo>
                    <a:pt x="5522" y="341376"/>
                  </a:moveTo>
                  <a:cubicBezTo>
                    <a:pt x="8135" y="318964"/>
                    <a:pt x="12783" y="296837"/>
                    <a:pt x="19397" y="275272"/>
                  </a:cubicBezTo>
                  <a:cubicBezTo>
                    <a:pt x="19397" y="275272"/>
                    <a:pt x="15311" y="218122"/>
                    <a:pt x="13220" y="164211"/>
                  </a:cubicBezTo>
                  <a:cubicBezTo>
                    <a:pt x="10844" y="102870"/>
                    <a:pt x="-10350" y="48863"/>
                    <a:pt x="6377" y="0"/>
                  </a:cubicBezTo>
                  <a:lnTo>
                    <a:pt x="195217" y="42005"/>
                  </a:lnTo>
                  <a:cubicBezTo>
                    <a:pt x="195217" y="42005"/>
                    <a:pt x="183813" y="286607"/>
                    <a:pt x="181247" y="316230"/>
                  </a:cubicBezTo>
                  <a:cubicBezTo>
                    <a:pt x="179869" y="339280"/>
                    <a:pt x="177046" y="362217"/>
                    <a:pt x="172789" y="384905"/>
                  </a:cubicBezTo>
                  <a:cubicBezTo>
                    <a:pt x="164140" y="432530"/>
                    <a:pt x="150169" y="545306"/>
                    <a:pt x="150169" y="545306"/>
                  </a:cubicBezTo>
                  <a:cubicBezTo>
                    <a:pt x="135800" y="552212"/>
                    <a:pt x="119510" y="554022"/>
                    <a:pt x="103981" y="550450"/>
                  </a:cubicBezTo>
                  <a:cubicBezTo>
                    <a:pt x="103981" y="550450"/>
                    <a:pt x="105407" y="407575"/>
                    <a:pt x="106737" y="373475"/>
                  </a:cubicBezTo>
                  <a:cubicBezTo>
                    <a:pt x="108258" y="331660"/>
                    <a:pt x="109588" y="334899"/>
                    <a:pt x="109588" y="334899"/>
                  </a:cubicBezTo>
                  <a:lnTo>
                    <a:pt x="103316" y="230791"/>
                  </a:lnTo>
                  <a:lnTo>
                    <a:pt x="99229" y="179451"/>
                  </a:lnTo>
                  <a:cubicBezTo>
                    <a:pt x="99229" y="179451"/>
                    <a:pt x="94002" y="217551"/>
                    <a:pt x="90581" y="251365"/>
                  </a:cubicBezTo>
                  <a:cubicBezTo>
                    <a:pt x="87635" y="280988"/>
                    <a:pt x="80507" y="307753"/>
                    <a:pt x="72524" y="362807"/>
                  </a:cubicBezTo>
                  <a:cubicBezTo>
                    <a:pt x="65681" y="410432"/>
                    <a:pt x="54466" y="506539"/>
                    <a:pt x="54466" y="506539"/>
                  </a:cubicBezTo>
                  <a:cubicBezTo>
                    <a:pt x="34508" y="518160"/>
                    <a:pt x="6947" y="508540"/>
                    <a:pt x="6947" y="508540"/>
                  </a:cubicBezTo>
                  <a:cubicBezTo>
                    <a:pt x="6947" y="508540"/>
                    <a:pt x="390" y="382810"/>
                    <a:pt x="5522" y="34137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 name="Google Shape;1666;p27"/>
            <p:cNvSpPr/>
            <p:nvPr/>
          </p:nvSpPr>
          <p:spPr>
            <a:xfrm>
              <a:off x="4182697" y="1330426"/>
              <a:ext cx="141754" cy="227198"/>
            </a:xfrm>
            <a:custGeom>
              <a:avLst/>
              <a:gdLst/>
              <a:ahLst/>
              <a:cxnLst/>
              <a:rect l="l" t="t" r="r" b="b"/>
              <a:pathLst>
                <a:path w="141754" h="227198" extrusionOk="0">
                  <a:moveTo>
                    <a:pt x="8069" y="162109"/>
                  </a:moveTo>
                  <a:cubicBezTo>
                    <a:pt x="22515" y="162776"/>
                    <a:pt x="33159" y="166490"/>
                    <a:pt x="34965" y="162109"/>
                  </a:cubicBezTo>
                  <a:cubicBezTo>
                    <a:pt x="36533" y="154689"/>
                    <a:pt x="37645" y="147183"/>
                    <a:pt x="38291" y="139630"/>
                  </a:cubicBezTo>
                  <a:cubicBezTo>
                    <a:pt x="36581" y="135439"/>
                    <a:pt x="35155" y="130962"/>
                    <a:pt x="35155" y="130962"/>
                  </a:cubicBezTo>
                  <a:cubicBezTo>
                    <a:pt x="17098" y="119818"/>
                    <a:pt x="11395" y="100196"/>
                    <a:pt x="9019" y="77432"/>
                  </a:cubicBezTo>
                  <a:cubicBezTo>
                    <a:pt x="5028" y="38474"/>
                    <a:pt x="25936" y="4375"/>
                    <a:pt x="64807" y="374"/>
                  </a:cubicBezTo>
                  <a:cubicBezTo>
                    <a:pt x="101396" y="-3436"/>
                    <a:pt x="128197" y="22282"/>
                    <a:pt x="135420" y="57524"/>
                  </a:cubicBezTo>
                  <a:cubicBezTo>
                    <a:pt x="139221" y="74955"/>
                    <a:pt x="146919" y="107912"/>
                    <a:pt x="136560" y="136582"/>
                  </a:cubicBezTo>
                  <a:cubicBezTo>
                    <a:pt x="130763" y="152584"/>
                    <a:pt x="123255" y="165157"/>
                    <a:pt x="115747" y="167824"/>
                  </a:cubicBezTo>
                  <a:cubicBezTo>
                    <a:pt x="108524" y="167652"/>
                    <a:pt x="101320" y="167014"/>
                    <a:pt x="94173" y="165919"/>
                  </a:cubicBezTo>
                  <a:lnTo>
                    <a:pt x="94173" y="165919"/>
                  </a:lnTo>
                  <a:cubicBezTo>
                    <a:pt x="94173" y="165919"/>
                    <a:pt x="92273" y="176777"/>
                    <a:pt x="90942" y="183731"/>
                  </a:cubicBezTo>
                  <a:cubicBezTo>
                    <a:pt x="89612" y="190684"/>
                    <a:pt x="90087" y="194303"/>
                    <a:pt x="103867" y="202781"/>
                  </a:cubicBezTo>
                  <a:cubicBezTo>
                    <a:pt x="117648" y="211258"/>
                    <a:pt x="83054" y="228879"/>
                    <a:pt x="60435" y="227069"/>
                  </a:cubicBezTo>
                  <a:cubicBezTo>
                    <a:pt x="37816" y="225260"/>
                    <a:pt x="12346" y="211734"/>
                    <a:pt x="5313" y="197066"/>
                  </a:cubicBezTo>
                  <a:cubicBezTo>
                    <a:pt x="-2480" y="180873"/>
                    <a:pt x="-1815" y="161633"/>
                    <a:pt x="8069" y="162109"/>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 name="Google Shape;1667;p27"/>
            <p:cNvSpPr/>
            <p:nvPr/>
          </p:nvSpPr>
          <p:spPr>
            <a:xfrm>
              <a:off x="4136412" y="1491278"/>
              <a:ext cx="217917" cy="361626"/>
            </a:xfrm>
            <a:custGeom>
              <a:avLst/>
              <a:gdLst/>
              <a:ahLst/>
              <a:cxnLst/>
              <a:rect l="l" t="t" r="r" b="b"/>
              <a:pathLst>
                <a:path w="217917" h="361626" extrusionOk="0">
                  <a:moveTo>
                    <a:pt x="75168" y="3353"/>
                  </a:moveTo>
                  <a:cubicBezTo>
                    <a:pt x="71176" y="12878"/>
                    <a:pt x="81345" y="25451"/>
                    <a:pt x="108336" y="34023"/>
                  </a:cubicBezTo>
                  <a:cubicBezTo>
                    <a:pt x="135327" y="42596"/>
                    <a:pt x="137797" y="31547"/>
                    <a:pt x="137797" y="31547"/>
                  </a:cubicBezTo>
                  <a:cubicBezTo>
                    <a:pt x="155779" y="39595"/>
                    <a:pt x="173294" y="48663"/>
                    <a:pt x="190258" y="58693"/>
                  </a:cubicBezTo>
                  <a:cubicBezTo>
                    <a:pt x="206510" y="70028"/>
                    <a:pt x="213638" y="102889"/>
                    <a:pt x="215823" y="158420"/>
                  </a:cubicBezTo>
                  <a:cubicBezTo>
                    <a:pt x="218390" y="222618"/>
                    <a:pt x="218580" y="317868"/>
                    <a:pt x="216489" y="334251"/>
                  </a:cubicBezTo>
                  <a:cubicBezTo>
                    <a:pt x="216489" y="334251"/>
                    <a:pt x="186172" y="364541"/>
                    <a:pt x="147396" y="361397"/>
                  </a:cubicBezTo>
                  <a:cubicBezTo>
                    <a:pt x="108621" y="358254"/>
                    <a:pt x="43425" y="323774"/>
                    <a:pt x="27554" y="297199"/>
                  </a:cubicBezTo>
                  <a:cubicBezTo>
                    <a:pt x="27554" y="240906"/>
                    <a:pt x="34586" y="231762"/>
                    <a:pt x="25463" y="199377"/>
                  </a:cubicBezTo>
                  <a:cubicBezTo>
                    <a:pt x="4649" y="125082"/>
                    <a:pt x="-6280" y="94602"/>
                    <a:pt x="3794" y="45358"/>
                  </a:cubicBezTo>
                  <a:cubicBezTo>
                    <a:pt x="12157" y="4686"/>
                    <a:pt x="23847" y="-362"/>
                    <a:pt x="39908" y="19"/>
                  </a:cubicBezTo>
                  <a:cubicBezTo>
                    <a:pt x="51712" y="495"/>
                    <a:pt x="63487" y="1610"/>
                    <a:pt x="75168" y="3353"/>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 name="Google Shape;1668;p27"/>
            <p:cNvSpPr/>
            <p:nvPr/>
          </p:nvSpPr>
          <p:spPr>
            <a:xfrm>
              <a:off x="4290792" y="1536579"/>
              <a:ext cx="276750" cy="215760"/>
            </a:xfrm>
            <a:custGeom>
              <a:avLst/>
              <a:gdLst/>
              <a:ahLst/>
              <a:cxnLst/>
              <a:rect l="l" t="t" r="r" b="b"/>
              <a:pathLst>
                <a:path w="276750" h="215760" extrusionOk="0">
                  <a:moveTo>
                    <a:pt x="122458" y="166173"/>
                  </a:moveTo>
                  <a:cubicBezTo>
                    <a:pt x="90621" y="174174"/>
                    <a:pt x="83113" y="154076"/>
                    <a:pt x="78931" y="137598"/>
                  </a:cubicBezTo>
                  <a:cubicBezTo>
                    <a:pt x="68857" y="97307"/>
                    <a:pt x="63345" y="61398"/>
                    <a:pt x="55837" y="38062"/>
                  </a:cubicBezTo>
                  <a:cubicBezTo>
                    <a:pt x="46998" y="11011"/>
                    <a:pt x="37685" y="6724"/>
                    <a:pt x="24569" y="1486"/>
                  </a:cubicBezTo>
                  <a:cubicBezTo>
                    <a:pt x="9173" y="-4706"/>
                    <a:pt x="-3942" y="8344"/>
                    <a:pt x="1095" y="42729"/>
                  </a:cubicBezTo>
                  <a:cubicBezTo>
                    <a:pt x="7368" y="82562"/>
                    <a:pt x="17128" y="121767"/>
                    <a:pt x="30272" y="159886"/>
                  </a:cubicBezTo>
                  <a:cubicBezTo>
                    <a:pt x="34168" y="172459"/>
                    <a:pt x="43102" y="194748"/>
                    <a:pt x="56407" y="205511"/>
                  </a:cubicBezTo>
                  <a:cubicBezTo>
                    <a:pt x="72754" y="218846"/>
                    <a:pt x="97558" y="218274"/>
                    <a:pt x="134908" y="208940"/>
                  </a:cubicBezTo>
                  <a:cubicBezTo>
                    <a:pt x="150875" y="204940"/>
                    <a:pt x="168362" y="195415"/>
                    <a:pt x="198584" y="181318"/>
                  </a:cubicBezTo>
                  <a:cubicBezTo>
                    <a:pt x="206662" y="177508"/>
                    <a:pt x="212934" y="175031"/>
                    <a:pt x="228521" y="167792"/>
                  </a:cubicBezTo>
                  <a:cubicBezTo>
                    <a:pt x="244126" y="160734"/>
                    <a:pt x="257821" y="150018"/>
                    <a:pt x="268437" y="136550"/>
                  </a:cubicBezTo>
                  <a:cubicBezTo>
                    <a:pt x="276515" y="124739"/>
                    <a:pt x="277940" y="119215"/>
                    <a:pt x="275945" y="116452"/>
                  </a:cubicBezTo>
                  <a:cubicBezTo>
                    <a:pt x="273949" y="113690"/>
                    <a:pt x="270147" y="113881"/>
                    <a:pt x="265871" y="118834"/>
                  </a:cubicBezTo>
                  <a:cubicBezTo>
                    <a:pt x="259541" y="127206"/>
                    <a:pt x="251786" y="134397"/>
                    <a:pt x="242966" y="140074"/>
                  </a:cubicBezTo>
                  <a:cubicBezTo>
                    <a:pt x="242966" y="140074"/>
                    <a:pt x="252945" y="129692"/>
                    <a:pt x="258458" y="122929"/>
                  </a:cubicBezTo>
                  <a:cubicBezTo>
                    <a:pt x="263305" y="116919"/>
                    <a:pt x="267334" y="110290"/>
                    <a:pt x="270432" y="103213"/>
                  </a:cubicBezTo>
                  <a:cubicBezTo>
                    <a:pt x="273379" y="96259"/>
                    <a:pt x="267391" y="86925"/>
                    <a:pt x="262924" y="91783"/>
                  </a:cubicBezTo>
                  <a:cubicBezTo>
                    <a:pt x="258458" y="96640"/>
                    <a:pt x="256272" y="101784"/>
                    <a:pt x="248003" y="111595"/>
                  </a:cubicBezTo>
                  <a:cubicBezTo>
                    <a:pt x="243708" y="116900"/>
                    <a:pt x="238756" y="121634"/>
                    <a:pt x="233273" y="125691"/>
                  </a:cubicBezTo>
                  <a:cubicBezTo>
                    <a:pt x="238386" y="118767"/>
                    <a:pt x="242938" y="111442"/>
                    <a:pt x="246863" y="103784"/>
                  </a:cubicBezTo>
                  <a:cubicBezTo>
                    <a:pt x="250398" y="97840"/>
                    <a:pt x="252119" y="90982"/>
                    <a:pt x="251805" y="84067"/>
                  </a:cubicBezTo>
                  <a:cubicBezTo>
                    <a:pt x="251805" y="80448"/>
                    <a:pt x="246578" y="76162"/>
                    <a:pt x="241731" y="82924"/>
                  </a:cubicBezTo>
                  <a:cubicBezTo>
                    <a:pt x="237160" y="92325"/>
                    <a:pt x="231438" y="101117"/>
                    <a:pt x="224719" y="109118"/>
                  </a:cubicBezTo>
                  <a:cubicBezTo>
                    <a:pt x="217401" y="116738"/>
                    <a:pt x="211224" y="121024"/>
                    <a:pt x="211034" y="118643"/>
                  </a:cubicBezTo>
                  <a:cubicBezTo>
                    <a:pt x="210844" y="116262"/>
                    <a:pt x="215405" y="112452"/>
                    <a:pt x="218067" y="103594"/>
                  </a:cubicBezTo>
                  <a:cubicBezTo>
                    <a:pt x="220728" y="94735"/>
                    <a:pt x="218067" y="85496"/>
                    <a:pt x="213220" y="84544"/>
                  </a:cubicBezTo>
                  <a:cubicBezTo>
                    <a:pt x="208373" y="83591"/>
                    <a:pt x="209228" y="83877"/>
                    <a:pt x="205331" y="92068"/>
                  </a:cubicBezTo>
                  <a:cubicBezTo>
                    <a:pt x="199952" y="100536"/>
                    <a:pt x="195124" y="109356"/>
                    <a:pt x="190886" y="118453"/>
                  </a:cubicBezTo>
                  <a:cubicBezTo>
                    <a:pt x="188443" y="126930"/>
                    <a:pt x="183967" y="134674"/>
                    <a:pt x="177865" y="141027"/>
                  </a:cubicBezTo>
                  <a:cubicBezTo>
                    <a:pt x="169977" y="149314"/>
                    <a:pt x="152395" y="158553"/>
                    <a:pt x="122458" y="166173"/>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 name="Google Shape;1669;p27"/>
            <p:cNvSpPr/>
            <p:nvPr/>
          </p:nvSpPr>
          <p:spPr>
            <a:xfrm>
              <a:off x="4280886" y="1531786"/>
              <a:ext cx="84275" cy="123474"/>
            </a:xfrm>
            <a:custGeom>
              <a:avLst/>
              <a:gdLst/>
              <a:ahLst/>
              <a:cxnLst/>
              <a:rect l="l" t="t" r="r" b="b"/>
              <a:pathLst>
                <a:path w="84275" h="123474" extrusionOk="0">
                  <a:moveTo>
                    <a:pt x="22691" y="563"/>
                  </a:moveTo>
                  <a:cubicBezTo>
                    <a:pt x="43884" y="-2580"/>
                    <a:pt x="58900" y="7040"/>
                    <a:pt x="68309" y="39330"/>
                  </a:cubicBezTo>
                  <a:cubicBezTo>
                    <a:pt x="77718" y="71620"/>
                    <a:pt x="84275" y="98004"/>
                    <a:pt x="84275" y="98004"/>
                  </a:cubicBezTo>
                  <a:cubicBezTo>
                    <a:pt x="75921" y="110244"/>
                    <a:pt x="63139" y="118749"/>
                    <a:pt x="48636" y="121721"/>
                  </a:cubicBezTo>
                  <a:cubicBezTo>
                    <a:pt x="23261" y="127913"/>
                    <a:pt x="14137" y="115721"/>
                    <a:pt x="14137" y="115721"/>
                  </a:cubicBezTo>
                  <a:cubicBezTo>
                    <a:pt x="14137" y="115721"/>
                    <a:pt x="7104" y="81907"/>
                    <a:pt x="2638" y="58571"/>
                  </a:cubicBezTo>
                  <a:cubicBezTo>
                    <a:pt x="-1829" y="35234"/>
                    <a:pt x="-3635" y="4469"/>
                    <a:pt x="22691" y="563"/>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 name="Google Shape;1670;p27"/>
            <p:cNvSpPr/>
            <p:nvPr/>
          </p:nvSpPr>
          <p:spPr>
            <a:xfrm>
              <a:off x="4187208" y="1320312"/>
              <a:ext cx="137401" cy="151685"/>
            </a:xfrm>
            <a:custGeom>
              <a:avLst/>
              <a:gdLst/>
              <a:ahLst/>
              <a:cxnLst/>
              <a:rect l="l" t="t" r="r" b="b"/>
              <a:pathLst>
                <a:path w="137401" h="151685" extrusionOk="0">
                  <a:moveTo>
                    <a:pt x="129674" y="62685"/>
                  </a:moveTo>
                  <a:cubicBezTo>
                    <a:pt x="129674" y="62685"/>
                    <a:pt x="163222" y="11441"/>
                    <a:pt x="90518" y="1058"/>
                  </a:cubicBezTo>
                  <a:cubicBezTo>
                    <a:pt x="38057" y="-6466"/>
                    <a:pt x="4319" y="27347"/>
                    <a:pt x="422" y="64019"/>
                  </a:cubicBezTo>
                  <a:cubicBezTo>
                    <a:pt x="-3284" y="98975"/>
                    <a:pt x="18194" y="135361"/>
                    <a:pt x="33781" y="149744"/>
                  </a:cubicBezTo>
                  <a:cubicBezTo>
                    <a:pt x="49053" y="153620"/>
                    <a:pt x="65219" y="151649"/>
                    <a:pt x="79114" y="144219"/>
                  </a:cubicBezTo>
                  <a:cubicBezTo>
                    <a:pt x="79931" y="134713"/>
                    <a:pt x="80245" y="125179"/>
                    <a:pt x="80064" y="115644"/>
                  </a:cubicBezTo>
                  <a:cubicBezTo>
                    <a:pt x="80064" y="115644"/>
                    <a:pt x="54499" y="61637"/>
                    <a:pt x="129674" y="62685"/>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 name="Google Shape;1671;p27"/>
            <p:cNvSpPr/>
            <p:nvPr/>
          </p:nvSpPr>
          <p:spPr>
            <a:xfrm>
              <a:off x="5589453" y="3105692"/>
              <a:ext cx="158988" cy="313238"/>
            </a:xfrm>
            <a:custGeom>
              <a:avLst/>
              <a:gdLst/>
              <a:ahLst/>
              <a:cxnLst/>
              <a:rect l="l" t="t" r="r" b="b"/>
              <a:pathLst>
                <a:path w="158988" h="313238" extrusionOk="0">
                  <a:moveTo>
                    <a:pt x="67938" y="242313"/>
                  </a:moveTo>
                  <a:cubicBezTo>
                    <a:pt x="82079" y="267420"/>
                    <a:pt x="99176" y="290738"/>
                    <a:pt x="118878" y="311750"/>
                  </a:cubicBezTo>
                  <a:cubicBezTo>
                    <a:pt x="124390" y="318132"/>
                    <a:pt x="166397" y="302225"/>
                    <a:pt x="157843" y="297367"/>
                  </a:cubicBezTo>
                  <a:cubicBezTo>
                    <a:pt x="149290" y="292509"/>
                    <a:pt x="121254" y="254124"/>
                    <a:pt x="107378" y="228311"/>
                  </a:cubicBezTo>
                  <a:cubicBezTo>
                    <a:pt x="95708" y="197469"/>
                    <a:pt x="85805" y="165989"/>
                    <a:pt x="77727" y="134013"/>
                  </a:cubicBezTo>
                  <a:cubicBezTo>
                    <a:pt x="68983" y="102390"/>
                    <a:pt x="61570" y="56099"/>
                    <a:pt x="55203" y="34191"/>
                  </a:cubicBezTo>
                  <a:cubicBezTo>
                    <a:pt x="51810" y="17751"/>
                    <a:pt x="39132" y="4826"/>
                    <a:pt x="22795" y="1140"/>
                  </a:cubicBezTo>
                  <a:cubicBezTo>
                    <a:pt x="7589" y="-2385"/>
                    <a:pt x="-2295" y="1806"/>
                    <a:pt x="461" y="20190"/>
                  </a:cubicBezTo>
                  <a:cubicBezTo>
                    <a:pt x="5308" y="52670"/>
                    <a:pt x="30588" y="178590"/>
                    <a:pt x="67938" y="242313"/>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 name="Google Shape;1672;p27"/>
            <p:cNvSpPr/>
            <p:nvPr/>
          </p:nvSpPr>
          <p:spPr>
            <a:xfrm>
              <a:off x="5625064" y="3841302"/>
              <a:ext cx="109135" cy="84940"/>
            </a:xfrm>
            <a:custGeom>
              <a:avLst/>
              <a:gdLst/>
              <a:ahLst/>
              <a:cxnLst/>
              <a:rect l="l" t="t" r="r" b="b"/>
              <a:pathLst>
                <a:path w="109135" h="84940" extrusionOk="0">
                  <a:moveTo>
                    <a:pt x="8092" y="2"/>
                  </a:moveTo>
                  <a:cubicBezTo>
                    <a:pt x="21207" y="10670"/>
                    <a:pt x="40595" y="955"/>
                    <a:pt x="41546" y="1907"/>
                  </a:cubicBezTo>
                  <a:cubicBezTo>
                    <a:pt x="56923" y="16242"/>
                    <a:pt x="73079" y="29720"/>
                    <a:pt x="89920" y="42293"/>
                  </a:cubicBezTo>
                  <a:cubicBezTo>
                    <a:pt x="98093" y="48770"/>
                    <a:pt x="110923" y="57438"/>
                    <a:pt x="108927" y="69820"/>
                  </a:cubicBezTo>
                  <a:cubicBezTo>
                    <a:pt x="104841" y="91919"/>
                    <a:pt x="69392" y="85156"/>
                    <a:pt x="56086" y="78393"/>
                  </a:cubicBezTo>
                  <a:cubicBezTo>
                    <a:pt x="42781" y="71630"/>
                    <a:pt x="31852" y="60295"/>
                    <a:pt x="19212" y="52485"/>
                  </a:cubicBezTo>
                  <a:cubicBezTo>
                    <a:pt x="10183" y="46865"/>
                    <a:pt x="1344" y="43912"/>
                    <a:pt x="204" y="32578"/>
                  </a:cubicBezTo>
                  <a:cubicBezTo>
                    <a:pt x="-1317" y="25625"/>
                    <a:pt x="6096" y="-283"/>
                    <a:pt x="8092"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 name="Google Shape;1673;p27"/>
            <p:cNvSpPr/>
            <p:nvPr/>
          </p:nvSpPr>
          <p:spPr>
            <a:xfrm>
              <a:off x="5624449" y="3869213"/>
              <a:ext cx="108591" cy="56989"/>
            </a:xfrm>
            <a:custGeom>
              <a:avLst/>
              <a:gdLst/>
              <a:ahLst/>
              <a:cxnLst/>
              <a:rect l="l" t="t" r="r" b="b"/>
              <a:pathLst>
                <a:path w="108591" h="56989" extrusionOk="0">
                  <a:moveTo>
                    <a:pt x="343" y="0"/>
                  </a:moveTo>
                  <a:cubicBezTo>
                    <a:pt x="2054" y="10954"/>
                    <a:pt x="10797" y="14002"/>
                    <a:pt x="19351" y="19526"/>
                  </a:cubicBezTo>
                  <a:cubicBezTo>
                    <a:pt x="32181" y="27527"/>
                    <a:pt x="43490" y="39053"/>
                    <a:pt x="56891" y="45815"/>
                  </a:cubicBezTo>
                  <a:cubicBezTo>
                    <a:pt x="70291" y="52578"/>
                    <a:pt x="99943" y="58293"/>
                    <a:pt x="108591" y="42481"/>
                  </a:cubicBezTo>
                  <a:cubicBezTo>
                    <a:pt x="103935" y="63817"/>
                    <a:pt x="69151" y="57150"/>
                    <a:pt x="55940" y="50482"/>
                  </a:cubicBezTo>
                  <a:cubicBezTo>
                    <a:pt x="42730" y="43815"/>
                    <a:pt x="31706" y="32385"/>
                    <a:pt x="19066" y="24574"/>
                  </a:cubicBezTo>
                  <a:cubicBezTo>
                    <a:pt x="10037" y="18955"/>
                    <a:pt x="1199" y="16002"/>
                    <a:pt x="58" y="4667"/>
                  </a:cubicBezTo>
                  <a:cubicBezTo>
                    <a:pt x="-75" y="3105"/>
                    <a:pt x="20" y="1533"/>
                    <a:pt x="343"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 name="Google Shape;1674;p27"/>
            <p:cNvSpPr/>
            <p:nvPr/>
          </p:nvSpPr>
          <p:spPr>
            <a:xfrm>
              <a:off x="5756800" y="3764382"/>
              <a:ext cx="108931" cy="81850"/>
            </a:xfrm>
            <a:custGeom>
              <a:avLst/>
              <a:gdLst/>
              <a:ahLst/>
              <a:cxnLst/>
              <a:rect l="l" t="t" r="r" b="b"/>
              <a:pathLst>
                <a:path w="108931" h="81850" extrusionOk="0">
                  <a:moveTo>
                    <a:pt x="9409" y="56"/>
                  </a:moveTo>
                  <a:cubicBezTo>
                    <a:pt x="22524" y="10819"/>
                    <a:pt x="45523" y="-897"/>
                    <a:pt x="46473" y="56"/>
                  </a:cubicBezTo>
                  <a:cubicBezTo>
                    <a:pt x="60102" y="13943"/>
                    <a:pt x="74548" y="27021"/>
                    <a:pt x="89716" y="39203"/>
                  </a:cubicBezTo>
                  <a:cubicBezTo>
                    <a:pt x="97889" y="45681"/>
                    <a:pt x="110719" y="54348"/>
                    <a:pt x="108723" y="66731"/>
                  </a:cubicBezTo>
                  <a:cubicBezTo>
                    <a:pt x="104637" y="88829"/>
                    <a:pt x="69188" y="82066"/>
                    <a:pt x="55882" y="75303"/>
                  </a:cubicBezTo>
                  <a:cubicBezTo>
                    <a:pt x="42577" y="68541"/>
                    <a:pt x="31647" y="57301"/>
                    <a:pt x="19008" y="49395"/>
                  </a:cubicBezTo>
                  <a:cubicBezTo>
                    <a:pt x="9979" y="43775"/>
                    <a:pt x="1045" y="40918"/>
                    <a:pt x="0" y="29488"/>
                  </a:cubicBezTo>
                  <a:cubicBezTo>
                    <a:pt x="561" y="19030"/>
                    <a:pt x="3801" y="8895"/>
                    <a:pt x="9409" y="56"/>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 name="Google Shape;1675;p27"/>
            <p:cNvSpPr/>
            <p:nvPr/>
          </p:nvSpPr>
          <p:spPr>
            <a:xfrm>
              <a:off x="5756201" y="3790822"/>
              <a:ext cx="108657" cy="56976"/>
            </a:xfrm>
            <a:custGeom>
              <a:avLst/>
              <a:gdLst/>
              <a:ahLst/>
              <a:cxnLst/>
              <a:rect l="l" t="t" r="r" b="b"/>
              <a:pathLst>
                <a:path w="108657" h="56976" extrusionOk="0">
                  <a:moveTo>
                    <a:pt x="314" y="0"/>
                  </a:moveTo>
                  <a:cubicBezTo>
                    <a:pt x="2025" y="10954"/>
                    <a:pt x="10769" y="13906"/>
                    <a:pt x="19322" y="19526"/>
                  </a:cubicBezTo>
                  <a:cubicBezTo>
                    <a:pt x="32152" y="27527"/>
                    <a:pt x="43462" y="39053"/>
                    <a:pt x="56862" y="45815"/>
                  </a:cubicBezTo>
                  <a:cubicBezTo>
                    <a:pt x="70262" y="52578"/>
                    <a:pt x="100009" y="58293"/>
                    <a:pt x="108657" y="42481"/>
                  </a:cubicBezTo>
                  <a:cubicBezTo>
                    <a:pt x="103906" y="63818"/>
                    <a:pt x="69122" y="57150"/>
                    <a:pt x="55912" y="50387"/>
                  </a:cubicBezTo>
                  <a:cubicBezTo>
                    <a:pt x="42701" y="43625"/>
                    <a:pt x="31677" y="32385"/>
                    <a:pt x="19037" y="24479"/>
                  </a:cubicBezTo>
                  <a:cubicBezTo>
                    <a:pt x="10008" y="18955"/>
                    <a:pt x="1170" y="16002"/>
                    <a:pt x="29" y="4572"/>
                  </a:cubicBezTo>
                  <a:cubicBezTo>
                    <a:pt x="-56" y="3038"/>
                    <a:pt x="48" y="1505"/>
                    <a:pt x="314"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 name="Google Shape;1676;p27"/>
            <p:cNvSpPr/>
            <p:nvPr/>
          </p:nvSpPr>
          <p:spPr>
            <a:xfrm>
              <a:off x="5454721" y="3387696"/>
              <a:ext cx="383168" cy="465480"/>
            </a:xfrm>
            <a:custGeom>
              <a:avLst/>
              <a:gdLst/>
              <a:ahLst/>
              <a:cxnLst/>
              <a:rect l="l" t="t" r="r" b="b"/>
              <a:pathLst>
                <a:path w="383168" h="465480" extrusionOk="0">
                  <a:moveTo>
                    <a:pt x="2995" y="32603"/>
                  </a:moveTo>
                  <a:cubicBezTo>
                    <a:pt x="-11546" y="123662"/>
                    <a:pt x="28845" y="157571"/>
                    <a:pt x="81306" y="177003"/>
                  </a:cubicBezTo>
                  <a:cubicBezTo>
                    <a:pt x="119321" y="190909"/>
                    <a:pt x="172922" y="212340"/>
                    <a:pt x="172922" y="212340"/>
                  </a:cubicBezTo>
                  <a:cubicBezTo>
                    <a:pt x="172922" y="212340"/>
                    <a:pt x="172162" y="232247"/>
                    <a:pt x="171782" y="277110"/>
                  </a:cubicBezTo>
                  <a:cubicBezTo>
                    <a:pt x="171782" y="316639"/>
                    <a:pt x="176534" y="460847"/>
                    <a:pt x="176534" y="460847"/>
                  </a:cubicBezTo>
                  <a:cubicBezTo>
                    <a:pt x="189231" y="467191"/>
                    <a:pt x="204199" y="467010"/>
                    <a:pt x="216735" y="460371"/>
                  </a:cubicBezTo>
                  <a:cubicBezTo>
                    <a:pt x="216735" y="460371"/>
                    <a:pt x="237833" y="349881"/>
                    <a:pt x="242395" y="300065"/>
                  </a:cubicBezTo>
                  <a:cubicBezTo>
                    <a:pt x="248477" y="232533"/>
                    <a:pt x="258837" y="188337"/>
                    <a:pt x="255320" y="173764"/>
                  </a:cubicBezTo>
                  <a:cubicBezTo>
                    <a:pt x="252279" y="161001"/>
                    <a:pt x="178625" y="124710"/>
                    <a:pt x="155245" y="105184"/>
                  </a:cubicBezTo>
                  <a:lnTo>
                    <a:pt x="309492" y="156428"/>
                  </a:lnTo>
                  <a:cubicBezTo>
                    <a:pt x="306460" y="173211"/>
                    <a:pt x="304968" y="190233"/>
                    <a:pt x="305025" y="207292"/>
                  </a:cubicBezTo>
                  <a:cubicBezTo>
                    <a:pt x="306451" y="260918"/>
                    <a:pt x="309397" y="376932"/>
                    <a:pt x="309397" y="376932"/>
                  </a:cubicBezTo>
                  <a:cubicBezTo>
                    <a:pt x="309397" y="376932"/>
                    <a:pt x="330590" y="392268"/>
                    <a:pt x="348647" y="376932"/>
                  </a:cubicBezTo>
                  <a:cubicBezTo>
                    <a:pt x="348647" y="376932"/>
                    <a:pt x="387518" y="147189"/>
                    <a:pt x="382766" y="116804"/>
                  </a:cubicBezTo>
                  <a:cubicBezTo>
                    <a:pt x="378299" y="88229"/>
                    <a:pt x="242300" y="28984"/>
                    <a:pt x="218351" y="8601"/>
                  </a:cubicBezTo>
                  <a:cubicBezTo>
                    <a:pt x="209902" y="1676"/>
                    <a:pt x="198896" y="-1267"/>
                    <a:pt x="188129" y="50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 name="Google Shape;1677;p27"/>
            <p:cNvSpPr/>
            <p:nvPr/>
          </p:nvSpPr>
          <p:spPr>
            <a:xfrm>
              <a:off x="5486791" y="3077400"/>
              <a:ext cx="120860" cy="118150"/>
            </a:xfrm>
            <a:custGeom>
              <a:avLst/>
              <a:gdLst/>
              <a:ahLst/>
              <a:cxnLst/>
              <a:rect l="l" t="t" r="r" b="b"/>
              <a:pathLst>
                <a:path w="120860" h="118150" extrusionOk="0">
                  <a:moveTo>
                    <a:pt x="24622" y="0"/>
                  </a:moveTo>
                  <a:cubicBezTo>
                    <a:pt x="24622" y="0"/>
                    <a:pt x="26903" y="43434"/>
                    <a:pt x="25952" y="47625"/>
                  </a:cubicBezTo>
                  <a:cubicBezTo>
                    <a:pt x="25002" y="51816"/>
                    <a:pt x="6089" y="64198"/>
                    <a:pt x="577" y="68771"/>
                  </a:cubicBezTo>
                  <a:cubicBezTo>
                    <a:pt x="-4935" y="73343"/>
                    <a:pt x="30419" y="108299"/>
                    <a:pt x="48096" y="116396"/>
                  </a:cubicBezTo>
                  <a:cubicBezTo>
                    <a:pt x="65773" y="124492"/>
                    <a:pt x="119850" y="103441"/>
                    <a:pt x="120800" y="76581"/>
                  </a:cubicBezTo>
                  <a:cubicBezTo>
                    <a:pt x="121750" y="49721"/>
                    <a:pt x="111296" y="27146"/>
                    <a:pt x="103123" y="26003"/>
                  </a:cubicBezTo>
                  <a:cubicBezTo>
                    <a:pt x="94950" y="24860"/>
                    <a:pt x="24622" y="0"/>
                    <a:pt x="24622"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 name="Google Shape;1678;p27"/>
            <p:cNvSpPr/>
            <p:nvPr/>
          </p:nvSpPr>
          <p:spPr>
            <a:xfrm>
              <a:off x="5455024" y="3093521"/>
              <a:ext cx="195218" cy="382396"/>
            </a:xfrm>
            <a:custGeom>
              <a:avLst/>
              <a:gdLst/>
              <a:ahLst/>
              <a:cxnLst/>
              <a:rect l="l" t="t" r="r" b="b"/>
              <a:pathLst>
                <a:path w="195218" h="382396" extrusionOk="0">
                  <a:moveTo>
                    <a:pt x="51542" y="38266"/>
                  </a:moveTo>
                  <a:cubicBezTo>
                    <a:pt x="51542" y="38266"/>
                    <a:pt x="83000" y="85129"/>
                    <a:pt x="126812" y="89510"/>
                  </a:cubicBezTo>
                  <a:cubicBezTo>
                    <a:pt x="140593" y="75890"/>
                    <a:pt x="141828" y="27312"/>
                    <a:pt x="122725" y="11786"/>
                  </a:cubicBezTo>
                  <a:cubicBezTo>
                    <a:pt x="122725" y="11786"/>
                    <a:pt x="140307" y="-2406"/>
                    <a:pt x="152282" y="357"/>
                  </a:cubicBezTo>
                  <a:cubicBezTo>
                    <a:pt x="165226" y="8176"/>
                    <a:pt x="174863" y="20473"/>
                    <a:pt x="179368" y="34932"/>
                  </a:cubicBezTo>
                  <a:cubicBezTo>
                    <a:pt x="190582" y="67184"/>
                    <a:pt x="195924" y="101188"/>
                    <a:pt x="195144" y="135326"/>
                  </a:cubicBezTo>
                  <a:cubicBezTo>
                    <a:pt x="194384" y="181332"/>
                    <a:pt x="195144" y="297251"/>
                    <a:pt x="195144" y="297251"/>
                  </a:cubicBezTo>
                  <a:cubicBezTo>
                    <a:pt x="189965" y="325073"/>
                    <a:pt x="173153" y="349343"/>
                    <a:pt x="148956" y="363926"/>
                  </a:cubicBezTo>
                  <a:cubicBezTo>
                    <a:pt x="117384" y="381795"/>
                    <a:pt x="80206" y="386938"/>
                    <a:pt x="44985" y="378309"/>
                  </a:cubicBezTo>
                  <a:cubicBezTo>
                    <a:pt x="27260" y="374527"/>
                    <a:pt x="12824" y="361687"/>
                    <a:pt x="6969" y="344495"/>
                  </a:cubicBezTo>
                  <a:cubicBezTo>
                    <a:pt x="8965" y="312300"/>
                    <a:pt x="21700" y="245911"/>
                    <a:pt x="16473" y="205335"/>
                  </a:cubicBezTo>
                  <a:cubicBezTo>
                    <a:pt x="11246" y="164758"/>
                    <a:pt x="2597" y="134564"/>
                    <a:pt x="412" y="101798"/>
                  </a:cubicBezTo>
                  <a:cubicBezTo>
                    <a:pt x="-1774" y="69032"/>
                    <a:pt x="4688" y="69603"/>
                    <a:pt x="21130" y="57983"/>
                  </a:cubicBezTo>
                  <a:cubicBezTo>
                    <a:pt x="30795" y="50715"/>
                    <a:pt x="40964" y="44124"/>
                    <a:pt x="51542" y="38266"/>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 name="Google Shape;1679;p27"/>
            <p:cNvSpPr/>
            <p:nvPr/>
          </p:nvSpPr>
          <p:spPr>
            <a:xfrm>
              <a:off x="5481752" y="2955179"/>
              <a:ext cx="130450" cy="158871"/>
            </a:xfrm>
            <a:custGeom>
              <a:avLst/>
              <a:gdLst/>
              <a:ahLst/>
              <a:cxnLst/>
              <a:rect l="l" t="t" r="r" b="b"/>
              <a:pathLst>
                <a:path w="130450" h="158871" extrusionOk="0">
                  <a:moveTo>
                    <a:pt x="127645" y="57260"/>
                  </a:moveTo>
                  <a:lnTo>
                    <a:pt x="127645" y="57260"/>
                  </a:lnTo>
                  <a:cubicBezTo>
                    <a:pt x="122418" y="23542"/>
                    <a:pt x="98278" y="-1890"/>
                    <a:pt x="63590" y="110"/>
                  </a:cubicBezTo>
                  <a:cubicBezTo>
                    <a:pt x="26886" y="1739"/>
                    <a:pt x="-1559" y="32876"/>
                    <a:pt x="66" y="69662"/>
                  </a:cubicBezTo>
                  <a:cubicBezTo>
                    <a:pt x="1007" y="90912"/>
                    <a:pt x="11993" y="110438"/>
                    <a:pt x="29661" y="122221"/>
                  </a:cubicBezTo>
                  <a:cubicBezTo>
                    <a:pt x="30906" y="127336"/>
                    <a:pt x="32721" y="132289"/>
                    <a:pt x="35078" y="136985"/>
                  </a:cubicBezTo>
                  <a:cubicBezTo>
                    <a:pt x="47338" y="151367"/>
                    <a:pt x="84308" y="160226"/>
                    <a:pt x="94952" y="158702"/>
                  </a:cubicBezTo>
                  <a:cubicBezTo>
                    <a:pt x="107925" y="157502"/>
                    <a:pt x="118864" y="148538"/>
                    <a:pt x="122608" y="136032"/>
                  </a:cubicBezTo>
                  <a:cubicBezTo>
                    <a:pt x="134013" y="109172"/>
                    <a:pt x="130401" y="73834"/>
                    <a:pt x="127645" y="5726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 name="Google Shape;1680;p27"/>
            <p:cNvSpPr/>
            <p:nvPr/>
          </p:nvSpPr>
          <p:spPr>
            <a:xfrm>
              <a:off x="5470442" y="2941583"/>
              <a:ext cx="136833" cy="135816"/>
            </a:xfrm>
            <a:custGeom>
              <a:avLst/>
              <a:gdLst/>
              <a:ahLst/>
              <a:cxnLst/>
              <a:rect l="l" t="t" r="r" b="b"/>
              <a:pathLst>
                <a:path w="136833" h="135816" extrusionOk="0">
                  <a:moveTo>
                    <a:pt x="40971" y="135817"/>
                  </a:moveTo>
                  <a:lnTo>
                    <a:pt x="40971" y="135817"/>
                  </a:lnTo>
                  <a:lnTo>
                    <a:pt x="44202" y="106480"/>
                  </a:lnTo>
                  <a:cubicBezTo>
                    <a:pt x="44202" y="106480"/>
                    <a:pt x="20253" y="44377"/>
                    <a:pt x="76800" y="56283"/>
                  </a:cubicBezTo>
                  <a:cubicBezTo>
                    <a:pt x="114150" y="64189"/>
                    <a:pt x="123464" y="67618"/>
                    <a:pt x="134868" y="42472"/>
                  </a:cubicBezTo>
                  <a:cubicBezTo>
                    <a:pt x="146273" y="17326"/>
                    <a:pt x="106357" y="-5153"/>
                    <a:pt x="58838" y="1038"/>
                  </a:cubicBezTo>
                  <a:cubicBezTo>
                    <a:pt x="24957" y="4638"/>
                    <a:pt x="-570" y="33575"/>
                    <a:pt x="10" y="67713"/>
                  </a:cubicBezTo>
                  <a:cubicBezTo>
                    <a:pt x="960" y="86001"/>
                    <a:pt x="5902" y="123434"/>
                    <a:pt x="40971" y="135817"/>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 name="Google Shape;1681;p27"/>
            <p:cNvSpPr/>
            <p:nvPr/>
          </p:nvSpPr>
          <p:spPr>
            <a:xfrm>
              <a:off x="5607306" y="3093878"/>
              <a:ext cx="63200" cy="92106"/>
            </a:xfrm>
            <a:custGeom>
              <a:avLst/>
              <a:gdLst/>
              <a:ahLst/>
              <a:cxnLst/>
              <a:rect l="l" t="t" r="r" b="b"/>
              <a:pathLst>
                <a:path w="63200" h="92106" extrusionOk="0">
                  <a:moveTo>
                    <a:pt x="40391" y="92107"/>
                  </a:moveTo>
                  <a:cubicBezTo>
                    <a:pt x="49030" y="91726"/>
                    <a:pt x="57184" y="88039"/>
                    <a:pt x="63200" y="81820"/>
                  </a:cubicBezTo>
                  <a:cubicBezTo>
                    <a:pt x="61965" y="65722"/>
                    <a:pt x="41437" y="4572"/>
                    <a:pt x="0" y="0"/>
                  </a:cubicBezTo>
                  <a:cubicBezTo>
                    <a:pt x="11310" y="7868"/>
                    <a:pt x="20281" y="18669"/>
                    <a:pt x="25945" y="31242"/>
                  </a:cubicBezTo>
                  <a:cubicBezTo>
                    <a:pt x="32322" y="51130"/>
                    <a:pt x="37150" y="71476"/>
                    <a:pt x="40391" y="9210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12" name="Google Shape;1682;p27"/>
            <p:cNvGrpSpPr/>
            <p:nvPr/>
          </p:nvGrpSpPr>
          <p:grpSpPr>
            <a:xfrm>
              <a:off x="2715952" y="2834463"/>
              <a:ext cx="319677" cy="242660"/>
              <a:chOff x="6621095" y="1452181"/>
              <a:chExt cx="330894" cy="250785"/>
            </a:xfrm>
          </p:grpSpPr>
          <p:sp>
            <p:nvSpPr>
              <p:cNvPr id="121" name="Google Shape;1683;p27"/>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2" name="Google Shape;1684;p27"/>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3" name="Google Shape;1685;p27"/>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4" name="Google Shape;1686;p27"/>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5" name="Google Shape;1687;p27"/>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13" name="Google Shape;1688;p27"/>
            <p:cNvGrpSpPr/>
            <p:nvPr/>
          </p:nvGrpSpPr>
          <p:grpSpPr>
            <a:xfrm flipH="1">
              <a:off x="5538041" y="3330111"/>
              <a:ext cx="319677" cy="242660"/>
              <a:chOff x="6621095" y="1452181"/>
              <a:chExt cx="330894" cy="250785"/>
            </a:xfrm>
          </p:grpSpPr>
          <p:sp>
            <p:nvSpPr>
              <p:cNvPr id="116" name="Google Shape;1689;p27"/>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7" name="Google Shape;1690;p27"/>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 name="Google Shape;1691;p27"/>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 name="Google Shape;1692;p27"/>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 name="Google Shape;1693;p27"/>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14" name="Google Shape;1694;p27"/>
            <p:cNvSpPr/>
            <p:nvPr/>
          </p:nvSpPr>
          <p:spPr>
            <a:xfrm>
              <a:off x="5420536" y="3157173"/>
              <a:ext cx="148553" cy="414880"/>
            </a:xfrm>
            <a:custGeom>
              <a:avLst/>
              <a:gdLst/>
              <a:ahLst/>
              <a:cxnLst/>
              <a:rect l="l" t="t" r="r" b="b"/>
              <a:pathLst>
                <a:path w="148553" h="414880" extrusionOk="0">
                  <a:moveTo>
                    <a:pt x="136400" y="348280"/>
                  </a:moveTo>
                  <a:cubicBezTo>
                    <a:pt x="128531" y="343070"/>
                    <a:pt x="120339" y="338364"/>
                    <a:pt x="111880" y="334183"/>
                  </a:cubicBezTo>
                  <a:cubicBezTo>
                    <a:pt x="103897" y="331706"/>
                    <a:pt x="96646" y="327296"/>
                    <a:pt x="90782" y="321324"/>
                  </a:cubicBezTo>
                  <a:cubicBezTo>
                    <a:pt x="83084" y="313799"/>
                    <a:pt x="70444" y="285224"/>
                    <a:pt x="61510" y="257316"/>
                  </a:cubicBezTo>
                  <a:cubicBezTo>
                    <a:pt x="52463" y="225903"/>
                    <a:pt x="48861" y="193175"/>
                    <a:pt x="50866" y="160542"/>
                  </a:cubicBezTo>
                  <a:cubicBezTo>
                    <a:pt x="54667" y="121490"/>
                    <a:pt x="68733" y="66721"/>
                    <a:pt x="72345" y="44242"/>
                  </a:cubicBezTo>
                  <a:cubicBezTo>
                    <a:pt x="75956" y="21763"/>
                    <a:pt x="68638" y="12809"/>
                    <a:pt x="58184" y="4523"/>
                  </a:cubicBezTo>
                  <a:cubicBezTo>
                    <a:pt x="45924" y="-5002"/>
                    <a:pt x="29007" y="-907"/>
                    <a:pt x="20169" y="30621"/>
                  </a:cubicBezTo>
                  <a:cubicBezTo>
                    <a:pt x="8536" y="74188"/>
                    <a:pt x="1779" y="118908"/>
                    <a:pt x="21" y="163971"/>
                  </a:cubicBezTo>
                  <a:cubicBezTo>
                    <a:pt x="-369" y="197480"/>
                    <a:pt x="4772" y="230817"/>
                    <a:pt x="15227" y="262650"/>
                  </a:cubicBezTo>
                  <a:cubicBezTo>
                    <a:pt x="24597" y="289882"/>
                    <a:pt x="37200" y="315876"/>
                    <a:pt x="52767" y="340088"/>
                  </a:cubicBezTo>
                  <a:cubicBezTo>
                    <a:pt x="57138" y="347423"/>
                    <a:pt x="58469" y="353899"/>
                    <a:pt x="65026" y="368663"/>
                  </a:cubicBezTo>
                  <a:cubicBezTo>
                    <a:pt x="71365" y="383456"/>
                    <a:pt x="81135" y="396524"/>
                    <a:pt x="93538" y="406763"/>
                  </a:cubicBezTo>
                  <a:cubicBezTo>
                    <a:pt x="104562" y="414764"/>
                    <a:pt x="109694" y="415812"/>
                    <a:pt x="112545" y="414288"/>
                  </a:cubicBezTo>
                  <a:cubicBezTo>
                    <a:pt x="115397" y="412764"/>
                    <a:pt x="115206" y="408859"/>
                    <a:pt x="110550" y="404763"/>
                  </a:cubicBezTo>
                  <a:cubicBezTo>
                    <a:pt x="102747" y="398676"/>
                    <a:pt x="96123" y="391218"/>
                    <a:pt x="90972" y="382760"/>
                  </a:cubicBezTo>
                  <a:cubicBezTo>
                    <a:pt x="90972" y="382760"/>
                    <a:pt x="100476" y="392285"/>
                    <a:pt x="106843" y="397715"/>
                  </a:cubicBezTo>
                  <a:cubicBezTo>
                    <a:pt x="112422" y="402401"/>
                    <a:pt x="118590" y="406335"/>
                    <a:pt x="125186" y="409430"/>
                  </a:cubicBezTo>
                  <a:cubicBezTo>
                    <a:pt x="131648" y="412288"/>
                    <a:pt x="140582" y="406858"/>
                    <a:pt x="136020" y="402477"/>
                  </a:cubicBezTo>
                  <a:cubicBezTo>
                    <a:pt x="131458" y="398096"/>
                    <a:pt x="126516" y="396000"/>
                    <a:pt x="117678" y="388094"/>
                  </a:cubicBezTo>
                  <a:cubicBezTo>
                    <a:pt x="112774" y="383894"/>
                    <a:pt x="108373" y="379131"/>
                    <a:pt x="104562" y="373902"/>
                  </a:cubicBezTo>
                  <a:cubicBezTo>
                    <a:pt x="111044" y="378798"/>
                    <a:pt x="117905" y="383160"/>
                    <a:pt x="125090" y="386951"/>
                  </a:cubicBezTo>
                  <a:cubicBezTo>
                    <a:pt x="130783" y="390485"/>
                    <a:pt x="137407" y="392247"/>
                    <a:pt x="144098" y="391999"/>
                  </a:cubicBezTo>
                  <a:cubicBezTo>
                    <a:pt x="147424" y="391999"/>
                    <a:pt x="151606" y="387142"/>
                    <a:pt x="145238" y="382474"/>
                  </a:cubicBezTo>
                  <a:cubicBezTo>
                    <a:pt x="136476" y="377979"/>
                    <a:pt x="128303" y="372416"/>
                    <a:pt x="120909" y="365901"/>
                  </a:cubicBezTo>
                  <a:cubicBezTo>
                    <a:pt x="113876" y="358852"/>
                    <a:pt x="109884" y="352947"/>
                    <a:pt x="111880" y="352852"/>
                  </a:cubicBezTo>
                  <a:cubicBezTo>
                    <a:pt x="113876" y="352757"/>
                    <a:pt x="117678" y="357043"/>
                    <a:pt x="125851" y="359710"/>
                  </a:cubicBezTo>
                  <a:cubicBezTo>
                    <a:pt x="134024" y="362377"/>
                    <a:pt x="142958" y="359710"/>
                    <a:pt x="144003" y="355423"/>
                  </a:cubicBezTo>
                  <a:cubicBezTo>
                    <a:pt x="145048" y="351137"/>
                    <a:pt x="144098" y="352090"/>
                    <a:pt x="136400" y="34828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5" name="Google Shape;1695;p27"/>
            <p:cNvSpPr/>
            <p:nvPr/>
          </p:nvSpPr>
          <p:spPr>
            <a:xfrm>
              <a:off x="5414664" y="3153198"/>
              <a:ext cx="85059" cy="115922"/>
            </a:xfrm>
            <a:custGeom>
              <a:avLst/>
              <a:gdLst/>
              <a:ahLst/>
              <a:cxnLst/>
              <a:rect l="l" t="t" r="r" b="b"/>
              <a:pathLst>
                <a:path w="85059" h="115922" extrusionOk="0">
                  <a:moveTo>
                    <a:pt x="0" y="92413"/>
                  </a:moveTo>
                  <a:cubicBezTo>
                    <a:pt x="0" y="92413"/>
                    <a:pt x="30792" y="123179"/>
                    <a:pt x="67382" y="114320"/>
                  </a:cubicBezTo>
                  <a:cubicBezTo>
                    <a:pt x="72609" y="110796"/>
                    <a:pt x="85059" y="38882"/>
                    <a:pt x="85059" y="38882"/>
                  </a:cubicBezTo>
                  <a:cubicBezTo>
                    <a:pt x="85059" y="38882"/>
                    <a:pt x="85059" y="-1027"/>
                    <a:pt x="54647" y="20"/>
                  </a:cubicBezTo>
                  <a:cubicBezTo>
                    <a:pt x="24235" y="1068"/>
                    <a:pt x="0" y="92413"/>
                    <a:pt x="0" y="92413"/>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 name="Rectangle 1"/>
          <p:cNvSpPr>
            <a:spLocks noGrp="1" noChangeArrowheads="1"/>
          </p:cNvSpPr>
          <p:nvPr>
            <p:ph type="body" idx="1"/>
          </p:nvPr>
        </p:nvSpPr>
        <p:spPr bwMode="auto">
          <a:xfrm>
            <a:off x="457200" y="2548972"/>
            <a:ext cx="377452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chemeClr val="tx1"/>
                </a:solidFill>
                <a:effectLst/>
                <a:latin typeface="Arial" panose="020B0604020202020204" pitchFamily="34" charset="0"/>
              </a:rPr>
              <a:t/>
            </a:r>
            <a:br>
              <a:rPr kumimoji="0" lang="en-US" altLang="en-US" sz="1800" b="0" i="0" u="none" strike="noStrike" cap="none" normalizeH="0" baseline="0" smtClean="0">
                <a:ln>
                  <a:noFill/>
                </a:ln>
                <a:solidFill>
                  <a:schemeClr val="tx1"/>
                </a:solidFill>
                <a:effectLst/>
                <a:latin typeface="Arial" panose="020B0604020202020204" pitchFamily="34" charset="0"/>
              </a:rPr>
            </a:b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graphicFrame>
        <p:nvGraphicFramePr>
          <p:cNvPr id="530" name="Table 529"/>
          <p:cNvGraphicFramePr>
            <a:graphicFrameLocks noGrp="1"/>
          </p:cNvGraphicFramePr>
          <p:nvPr>
            <p:extLst>
              <p:ext uri="{D42A27DB-BD31-4B8C-83A1-F6EECF244321}">
                <p14:modId xmlns:p14="http://schemas.microsoft.com/office/powerpoint/2010/main" val="3461733063"/>
              </p:ext>
            </p:extLst>
          </p:nvPr>
        </p:nvGraphicFramePr>
        <p:xfrm>
          <a:off x="2271397" y="550000"/>
          <a:ext cx="4274183" cy="4125173"/>
        </p:xfrm>
        <a:graphic>
          <a:graphicData uri="http://schemas.openxmlformats.org/drawingml/2006/table">
            <a:tbl>
              <a:tblPr/>
              <a:tblGrid>
                <a:gridCol w="1953535">
                  <a:extLst>
                    <a:ext uri="{9D8B030D-6E8A-4147-A177-3AD203B41FA5}">
                      <a16:colId xmlns:a16="http://schemas.microsoft.com/office/drawing/2014/main" val="642890513"/>
                    </a:ext>
                  </a:extLst>
                </a:gridCol>
                <a:gridCol w="1116304">
                  <a:extLst>
                    <a:ext uri="{9D8B030D-6E8A-4147-A177-3AD203B41FA5}">
                      <a16:colId xmlns:a16="http://schemas.microsoft.com/office/drawing/2014/main" val="2800747823"/>
                    </a:ext>
                  </a:extLst>
                </a:gridCol>
                <a:gridCol w="1204344">
                  <a:extLst>
                    <a:ext uri="{9D8B030D-6E8A-4147-A177-3AD203B41FA5}">
                      <a16:colId xmlns:a16="http://schemas.microsoft.com/office/drawing/2014/main" val="451126234"/>
                    </a:ext>
                  </a:extLst>
                </a:gridCol>
              </a:tblGrid>
              <a:tr h="262888">
                <a:tc>
                  <a:txBody>
                    <a:bodyPr/>
                    <a:lstStyle/>
                    <a:p>
                      <a:pPr marR="0" algn="ctr" rtl="0" fontAlgn="t">
                        <a:spcBef>
                          <a:spcPts val="0"/>
                        </a:spcBef>
                        <a:spcAft>
                          <a:spcPts val="0"/>
                        </a:spcAft>
                      </a:pPr>
                      <a:r>
                        <a:rPr lang="en-GB" sz="1400" b="1" dirty="0">
                          <a:solidFill>
                            <a:schemeClr val="accent2"/>
                          </a:solidFill>
                          <a:effectLst/>
                          <a:latin typeface="Arial" panose="020B0604020202020204" pitchFamily="34" charset="0"/>
                        </a:rPr>
                        <a:t>Tool</a:t>
                      </a:r>
                      <a:endParaRPr lang="en-GB" sz="1800" dirty="0">
                        <a:solidFill>
                          <a:schemeClr val="accent2"/>
                        </a:solidFill>
                        <a:effectLst/>
                        <a:latin typeface="Arial" panose="020B0604020202020204" pitchFamily="34" charset="0"/>
                      </a:endParaRPr>
                    </a:p>
                  </a:txBody>
                  <a:tcPr marL="51171" marR="51171" marT="25585" marB="25585">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rgbClr val="FFFFFF"/>
                    </a:solidFill>
                  </a:tcPr>
                </a:tc>
                <a:tc>
                  <a:txBody>
                    <a:bodyPr/>
                    <a:lstStyle/>
                    <a:p>
                      <a:pPr marR="0" algn="ctr" rtl="0" fontAlgn="t">
                        <a:spcBef>
                          <a:spcPts val="0"/>
                        </a:spcBef>
                        <a:spcAft>
                          <a:spcPts val="0"/>
                        </a:spcAft>
                      </a:pPr>
                      <a:r>
                        <a:rPr lang="en-GB" sz="1400" b="1" dirty="0">
                          <a:solidFill>
                            <a:schemeClr val="accent2"/>
                          </a:solidFill>
                          <a:effectLst/>
                          <a:latin typeface="Arial" panose="020B0604020202020204" pitchFamily="34" charset="0"/>
                        </a:rPr>
                        <a:t>Quantity</a:t>
                      </a:r>
                      <a:endParaRPr lang="en-GB" sz="1800" dirty="0">
                        <a:solidFill>
                          <a:schemeClr val="accent2"/>
                        </a:solidFill>
                        <a:effectLst/>
                        <a:latin typeface="Arial" panose="020B0604020202020204" pitchFamily="34" charset="0"/>
                      </a:endParaRPr>
                    </a:p>
                  </a:txBody>
                  <a:tcPr marL="51171" marR="51171" marT="25585" marB="25585">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rgbClr val="FFFFFF"/>
                    </a:solidFill>
                  </a:tcPr>
                </a:tc>
                <a:tc>
                  <a:txBody>
                    <a:bodyPr/>
                    <a:lstStyle/>
                    <a:p>
                      <a:pPr marR="0" algn="ctr" rtl="0" fontAlgn="t">
                        <a:spcBef>
                          <a:spcPts val="0"/>
                        </a:spcBef>
                        <a:spcAft>
                          <a:spcPts val="0"/>
                        </a:spcAft>
                      </a:pPr>
                      <a:r>
                        <a:rPr lang="en-GB" sz="1400" b="1" dirty="0">
                          <a:solidFill>
                            <a:schemeClr val="accent2"/>
                          </a:solidFill>
                          <a:effectLst/>
                          <a:latin typeface="Arial" panose="020B0604020202020204" pitchFamily="34" charset="0"/>
                        </a:rPr>
                        <a:t>Price (LKR)</a:t>
                      </a:r>
                      <a:endParaRPr lang="en-GB" sz="1800" dirty="0">
                        <a:solidFill>
                          <a:schemeClr val="accent2"/>
                        </a:solidFill>
                        <a:effectLst/>
                        <a:latin typeface="Arial" panose="020B0604020202020204" pitchFamily="34" charset="0"/>
                      </a:endParaRPr>
                    </a:p>
                  </a:txBody>
                  <a:tcPr marL="51171" marR="51171" marT="25585" marB="25585">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rgbClr val="FFFFFF"/>
                    </a:solidFill>
                  </a:tcPr>
                </a:tc>
                <a:extLst>
                  <a:ext uri="{0D108BD9-81ED-4DB2-BD59-A6C34878D82A}">
                    <a16:rowId xmlns:a16="http://schemas.microsoft.com/office/drawing/2014/main" val="1000965302"/>
                  </a:ext>
                </a:extLst>
              </a:tr>
              <a:tr h="262888">
                <a:tc>
                  <a:txBody>
                    <a:bodyPr/>
                    <a:lstStyle/>
                    <a:p>
                      <a:pPr marR="0" algn="ctr" rtl="0" fontAlgn="t">
                        <a:spcBef>
                          <a:spcPts val="0"/>
                        </a:spcBef>
                        <a:spcAft>
                          <a:spcPts val="0"/>
                        </a:spcAft>
                      </a:pPr>
                      <a:r>
                        <a:rPr lang="en-GB" sz="1200" dirty="0">
                          <a:solidFill>
                            <a:schemeClr val="accent2"/>
                          </a:solidFill>
                          <a:effectLst/>
                          <a:latin typeface="Arial" panose="020B0604020202020204" pitchFamily="34" charset="0"/>
                        </a:rPr>
                        <a:t>IR sensors</a:t>
                      </a:r>
                    </a:p>
                  </a:txBody>
                  <a:tcPr marL="51171" marR="51171" marT="25585" marB="25585">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rgbClr val="FFFFFF"/>
                    </a:solidFill>
                  </a:tcPr>
                </a:tc>
                <a:tc>
                  <a:txBody>
                    <a:bodyPr/>
                    <a:lstStyle/>
                    <a:p>
                      <a:pPr marR="0" algn="ctr" rtl="0" fontAlgn="t">
                        <a:spcBef>
                          <a:spcPts val="0"/>
                        </a:spcBef>
                        <a:spcAft>
                          <a:spcPts val="0"/>
                        </a:spcAft>
                      </a:pPr>
                      <a:r>
                        <a:rPr lang="en-GB" sz="1200" dirty="0">
                          <a:solidFill>
                            <a:schemeClr val="accent2"/>
                          </a:solidFill>
                          <a:effectLst/>
                          <a:latin typeface="Arial" panose="020B0604020202020204" pitchFamily="34" charset="0"/>
                        </a:rPr>
                        <a:t>2 × 230.00</a:t>
                      </a:r>
                    </a:p>
                  </a:txBody>
                  <a:tcPr marL="51171" marR="51171" marT="25585" marB="25585">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rgbClr val="FFFFFF"/>
                    </a:solidFill>
                  </a:tcPr>
                </a:tc>
                <a:tc>
                  <a:txBody>
                    <a:bodyPr/>
                    <a:lstStyle/>
                    <a:p>
                      <a:pPr marR="0" algn="ctr" rtl="0" fontAlgn="t">
                        <a:spcBef>
                          <a:spcPts val="0"/>
                        </a:spcBef>
                        <a:spcAft>
                          <a:spcPts val="0"/>
                        </a:spcAft>
                      </a:pPr>
                      <a:r>
                        <a:rPr lang="en-GB" sz="1200" dirty="0">
                          <a:solidFill>
                            <a:schemeClr val="accent2"/>
                          </a:solidFill>
                          <a:effectLst/>
                          <a:latin typeface="Arial" panose="020B0604020202020204" pitchFamily="34" charset="0"/>
                        </a:rPr>
                        <a:t>460.00</a:t>
                      </a:r>
                    </a:p>
                  </a:txBody>
                  <a:tcPr marL="51171" marR="51171" marT="25585" marB="25585">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rgbClr val="FFFFFF"/>
                    </a:solidFill>
                  </a:tcPr>
                </a:tc>
                <a:extLst>
                  <a:ext uri="{0D108BD9-81ED-4DB2-BD59-A6C34878D82A}">
                    <a16:rowId xmlns:a16="http://schemas.microsoft.com/office/drawing/2014/main" val="1306835248"/>
                  </a:ext>
                </a:extLst>
              </a:tr>
              <a:tr h="262888">
                <a:tc>
                  <a:txBody>
                    <a:bodyPr/>
                    <a:lstStyle/>
                    <a:p>
                      <a:pPr marR="0" algn="ctr" rtl="0" fontAlgn="t">
                        <a:spcBef>
                          <a:spcPts val="0"/>
                        </a:spcBef>
                        <a:spcAft>
                          <a:spcPts val="0"/>
                        </a:spcAft>
                      </a:pPr>
                      <a:r>
                        <a:rPr lang="en-GB" sz="1200">
                          <a:solidFill>
                            <a:schemeClr val="accent2"/>
                          </a:solidFill>
                          <a:effectLst/>
                          <a:latin typeface="Arial" panose="020B0604020202020204" pitchFamily="34" charset="0"/>
                        </a:rPr>
                        <a:t>Ultrasonic sensors</a:t>
                      </a:r>
                    </a:p>
                  </a:txBody>
                  <a:tcPr marL="51171" marR="51171" marT="25585" marB="25585">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rgbClr val="FFFFFF"/>
                    </a:solidFill>
                  </a:tcPr>
                </a:tc>
                <a:tc>
                  <a:txBody>
                    <a:bodyPr/>
                    <a:lstStyle/>
                    <a:p>
                      <a:pPr marR="0" algn="ctr" rtl="0" fontAlgn="t">
                        <a:spcBef>
                          <a:spcPts val="0"/>
                        </a:spcBef>
                        <a:spcAft>
                          <a:spcPts val="0"/>
                        </a:spcAft>
                      </a:pPr>
                      <a:r>
                        <a:rPr lang="en-GB" sz="1200">
                          <a:solidFill>
                            <a:schemeClr val="accent2"/>
                          </a:solidFill>
                          <a:effectLst/>
                          <a:latin typeface="Arial" panose="020B0604020202020204" pitchFamily="34" charset="0"/>
                        </a:rPr>
                        <a:t>2 × 450.00</a:t>
                      </a:r>
                    </a:p>
                  </a:txBody>
                  <a:tcPr marL="51171" marR="51171" marT="25585" marB="25585">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rgbClr val="FFFFFF"/>
                    </a:solidFill>
                  </a:tcPr>
                </a:tc>
                <a:tc>
                  <a:txBody>
                    <a:bodyPr/>
                    <a:lstStyle/>
                    <a:p>
                      <a:pPr marR="0" algn="ctr" rtl="0" fontAlgn="t">
                        <a:spcBef>
                          <a:spcPts val="0"/>
                        </a:spcBef>
                        <a:spcAft>
                          <a:spcPts val="0"/>
                        </a:spcAft>
                      </a:pPr>
                      <a:r>
                        <a:rPr lang="en-GB" sz="1200" dirty="0">
                          <a:solidFill>
                            <a:schemeClr val="accent2"/>
                          </a:solidFill>
                          <a:effectLst/>
                          <a:latin typeface="Arial" panose="020B0604020202020204" pitchFamily="34" charset="0"/>
                        </a:rPr>
                        <a:t>900.00</a:t>
                      </a:r>
                    </a:p>
                  </a:txBody>
                  <a:tcPr marL="51171" marR="51171" marT="25585" marB="25585">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rgbClr val="FFFFFF"/>
                    </a:solidFill>
                  </a:tcPr>
                </a:tc>
                <a:extLst>
                  <a:ext uri="{0D108BD9-81ED-4DB2-BD59-A6C34878D82A}">
                    <a16:rowId xmlns:a16="http://schemas.microsoft.com/office/drawing/2014/main" val="2587377960"/>
                  </a:ext>
                </a:extLst>
              </a:tr>
              <a:tr h="448059">
                <a:tc>
                  <a:txBody>
                    <a:bodyPr/>
                    <a:lstStyle/>
                    <a:p>
                      <a:pPr marR="0" algn="ctr" rtl="0" fontAlgn="t">
                        <a:spcBef>
                          <a:spcPts val="0"/>
                        </a:spcBef>
                        <a:spcAft>
                          <a:spcPts val="0"/>
                        </a:spcAft>
                      </a:pPr>
                      <a:r>
                        <a:rPr lang="it-IT" sz="1200">
                          <a:solidFill>
                            <a:schemeClr val="accent2"/>
                          </a:solidFill>
                          <a:effectLst/>
                          <a:latin typeface="Arial" panose="020B0604020202020204" pitchFamily="34" charset="0"/>
                        </a:rPr>
                        <a:t>RASPBERY PI 3 MODEL B+</a:t>
                      </a:r>
                    </a:p>
                  </a:txBody>
                  <a:tcPr marL="51171" marR="51171" marT="25585" marB="25585">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rgbClr val="FFFFFF"/>
                    </a:solidFill>
                  </a:tcPr>
                </a:tc>
                <a:tc>
                  <a:txBody>
                    <a:bodyPr/>
                    <a:lstStyle/>
                    <a:p>
                      <a:pPr marR="0" algn="ctr" rtl="0" fontAlgn="t">
                        <a:spcBef>
                          <a:spcPts val="0"/>
                        </a:spcBef>
                        <a:spcAft>
                          <a:spcPts val="0"/>
                        </a:spcAft>
                      </a:pPr>
                      <a:r>
                        <a:rPr lang="en-GB" sz="1200">
                          <a:solidFill>
                            <a:schemeClr val="accent2"/>
                          </a:solidFill>
                          <a:effectLst/>
                          <a:latin typeface="Arial" panose="020B0604020202020204" pitchFamily="34" charset="0"/>
                        </a:rPr>
                        <a:t>1 × 11,700.00</a:t>
                      </a:r>
                    </a:p>
                  </a:txBody>
                  <a:tcPr marL="51171" marR="51171" marT="25585" marB="25585">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rgbClr val="FFFFFF"/>
                    </a:solidFill>
                  </a:tcPr>
                </a:tc>
                <a:tc>
                  <a:txBody>
                    <a:bodyPr/>
                    <a:lstStyle/>
                    <a:p>
                      <a:pPr marR="0" algn="ctr" rtl="0" fontAlgn="t">
                        <a:spcBef>
                          <a:spcPts val="0"/>
                        </a:spcBef>
                        <a:spcAft>
                          <a:spcPts val="0"/>
                        </a:spcAft>
                      </a:pPr>
                      <a:r>
                        <a:rPr lang="en-GB" sz="1200" dirty="0">
                          <a:solidFill>
                            <a:schemeClr val="accent2"/>
                          </a:solidFill>
                          <a:effectLst/>
                          <a:latin typeface="Arial" panose="020B0604020202020204" pitchFamily="34" charset="0"/>
                        </a:rPr>
                        <a:t>11,700.00</a:t>
                      </a:r>
                    </a:p>
                  </a:txBody>
                  <a:tcPr marL="51171" marR="51171" marT="25585" marB="25585">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rgbClr val="FFFFFF"/>
                    </a:solidFill>
                  </a:tcPr>
                </a:tc>
                <a:extLst>
                  <a:ext uri="{0D108BD9-81ED-4DB2-BD59-A6C34878D82A}">
                    <a16:rowId xmlns:a16="http://schemas.microsoft.com/office/drawing/2014/main" val="2189290626"/>
                  </a:ext>
                </a:extLst>
              </a:tr>
              <a:tr h="287663">
                <a:tc>
                  <a:txBody>
                    <a:bodyPr/>
                    <a:lstStyle/>
                    <a:p>
                      <a:pPr marR="0" algn="ctr" rtl="0" fontAlgn="t">
                        <a:spcBef>
                          <a:spcPts val="0"/>
                        </a:spcBef>
                        <a:spcAft>
                          <a:spcPts val="0"/>
                        </a:spcAft>
                      </a:pPr>
                      <a:r>
                        <a:rPr lang="en-GB" sz="1200">
                          <a:solidFill>
                            <a:schemeClr val="accent2"/>
                          </a:solidFill>
                          <a:effectLst/>
                          <a:latin typeface="Arial" panose="020B0604020202020204" pitchFamily="34" charset="0"/>
                        </a:rPr>
                        <a:t>Arduino UNO board</a:t>
                      </a:r>
                    </a:p>
                  </a:txBody>
                  <a:tcPr marL="51171" marR="51171" marT="25585" marB="25585">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rgbClr val="FFFFFF"/>
                    </a:solidFill>
                  </a:tcPr>
                </a:tc>
                <a:tc>
                  <a:txBody>
                    <a:bodyPr/>
                    <a:lstStyle/>
                    <a:p>
                      <a:pPr marR="0" algn="ctr" rtl="0" fontAlgn="t">
                        <a:spcBef>
                          <a:spcPts val="0"/>
                        </a:spcBef>
                        <a:spcAft>
                          <a:spcPts val="0"/>
                        </a:spcAft>
                      </a:pPr>
                      <a:r>
                        <a:rPr lang="en-GB" sz="1200">
                          <a:solidFill>
                            <a:schemeClr val="accent2"/>
                          </a:solidFill>
                          <a:effectLst/>
                          <a:latin typeface="Arial" panose="020B0604020202020204" pitchFamily="34" charset="0"/>
                        </a:rPr>
                        <a:t>1× 4690.00</a:t>
                      </a:r>
                    </a:p>
                  </a:txBody>
                  <a:tcPr marL="51171" marR="51171" marT="25585" marB="25585">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rgbClr val="FFFFFF"/>
                    </a:solidFill>
                  </a:tcPr>
                </a:tc>
                <a:tc>
                  <a:txBody>
                    <a:bodyPr/>
                    <a:lstStyle/>
                    <a:p>
                      <a:pPr marR="0" algn="ctr" rtl="0" fontAlgn="t">
                        <a:spcBef>
                          <a:spcPts val="0"/>
                        </a:spcBef>
                        <a:spcAft>
                          <a:spcPts val="0"/>
                        </a:spcAft>
                      </a:pPr>
                      <a:r>
                        <a:rPr lang="en-GB" sz="1200" dirty="0">
                          <a:solidFill>
                            <a:schemeClr val="accent2"/>
                          </a:solidFill>
                          <a:effectLst/>
                          <a:latin typeface="Arial" panose="020B0604020202020204" pitchFamily="34" charset="0"/>
                        </a:rPr>
                        <a:t>4690.00</a:t>
                      </a:r>
                    </a:p>
                  </a:txBody>
                  <a:tcPr marL="51171" marR="51171" marT="25585" marB="25585">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rgbClr val="FFFFFF"/>
                    </a:solidFill>
                  </a:tcPr>
                </a:tc>
                <a:extLst>
                  <a:ext uri="{0D108BD9-81ED-4DB2-BD59-A6C34878D82A}">
                    <a16:rowId xmlns:a16="http://schemas.microsoft.com/office/drawing/2014/main" val="3868275733"/>
                  </a:ext>
                </a:extLst>
              </a:tr>
              <a:tr h="448059">
                <a:tc>
                  <a:txBody>
                    <a:bodyPr/>
                    <a:lstStyle/>
                    <a:p>
                      <a:pPr marR="0" algn="ctr" rtl="0" fontAlgn="t">
                        <a:spcBef>
                          <a:spcPts val="0"/>
                        </a:spcBef>
                        <a:spcAft>
                          <a:spcPts val="0"/>
                        </a:spcAft>
                      </a:pPr>
                      <a:r>
                        <a:rPr lang="en-GB" sz="1200">
                          <a:solidFill>
                            <a:schemeClr val="accent2"/>
                          </a:solidFill>
                          <a:effectLst/>
                          <a:latin typeface="Arial" panose="020B0604020202020204" pitchFamily="34" charset="0"/>
                        </a:rPr>
                        <a:t>Generic CPVKHEDC Breadboard</a:t>
                      </a:r>
                    </a:p>
                  </a:txBody>
                  <a:tcPr marL="51171" marR="51171" marT="25585" marB="25585">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rgbClr val="FFFFFF"/>
                    </a:solidFill>
                  </a:tcPr>
                </a:tc>
                <a:tc>
                  <a:txBody>
                    <a:bodyPr/>
                    <a:lstStyle/>
                    <a:p>
                      <a:pPr marR="0" algn="ctr" rtl="0" fontAlgn="t">
                        <a:spcBef>
                          <a:spcPts val="0"/>
                        </a:spcBef>
                        <a:spcAft>
                          <a:spcPts val="0"/>
                        </a:spcAft>
                      </a:pPr>
                      <a:r>
                        <a:rPr lang="en-GB" sz="1200">
                          <a:solidFill>
                            <a:schemeClr val="accent2"/>
                          </a:solidFill>
                          <a:effectLst/>
                          <a:latin typeface="Arial" panose="020B0604020202020204" pitchFamily="34" charset="0"/>
                        </a:rPr>
                        <a:t>1 × 290.00</a:t>
                      </a:r>
                    </a:p>
                  </a:txBody>
                  <a:tcPr marL="51171" marR="51171" marT="25585" marB="25585">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rgbClr val="FFFFFF"/>
                    </a:solidFill>
                  </a:tcPr>
                </a:tc>
                <a:tc>
                  <a:txBody>
                    <a:bodyPr/>
                    <a:lstStyle/>
                    <a:p>
                      <a:pPr marR="0" algn="ctr" rtl="0" fontAlgn="t">
                        <a:spcBef>
                          <a:spcPts val="0"/>
                        </a:spcBef>
                        <a:spcAft>
                          <a:spcPts val="0"/>
                        </a:spcAft>
                      </a:pPr>
                      <a:r>
                        <a:rPr lang="en-GB" sz="1200" dirty="0">
                          <a:solidFill>
                            <a:schemeClr val="accent2"/>
                          </a:solidFill>
                          <a:effectLst/>
                          <a:latin typeface="Arial" panose="020B0604020202020204" pitchFamily="34" charset="0"/>
                        </a:rPr>
                        <a:t>580.00</a:t>
                      </a:r>
                    </a:p>
                  </a:txBody>
                  <a:tcPr marL="51171" marR="51171" marT="25585" marB="25585">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rgbClr val="FFFFFF"/>
                    </a:solidFill>
                  </a:tcPr>
                </a:tc>
                <a:extLst>
                  <a:ext uri="{0D108BD9-81ED-4DB2-BD59-A6C34878D82A}">
                    <a16:rowId xmlns:a16="http://schemas.microsoft.com/office/drawing/2014/main" val="2763150197"/>
                  </a:ext>
                </a:extLst>
              </a:tr>
              <a:tr h="262888">
                <a:tc>
                  <a:txBody>
                    <a:bodyPr/>
                    <a:lstStyle/>
                    <a:p>
                      <a:pPr marR="0" algn="ctr" rtl="0" fontAlgn="t">
                        <a:spcBef>
                          <a:spcPts val="0"/>
                        </a:spcBef>
                        <a:spcAft>
                          <a:spcPts val="0"/>
                        </a:spcAft>
                      </a:pPr>
                      <a:r>
                        <a:rPr lang="en-GB" sz="1200">
                          <a:solidFill>
                            <a:schemeClr val="accent2"/>
                          </a:solidFill>
                          <a:effectLst/>
                          <a:latin typeface="Arial" panose="020B0604020202020204" pitchFamily="34" charset="0"/>
                        </a:rPr>
                        <a:t>Servo Motors</a:t>
                      </a:r>
                    </a:p>
                  </a:txBody>
                  <a:tcPr marL="51171" marR="51171" marT="25585" marB="25585">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rgbClr val="FFFFFF"/>
                    </a:solidFill>
                  </a:tcPr>
                </a:tc>
                <a:tc>
                  <a:txBody>
                    <a:bodyPr/>
                    <a:lstStyle/>
                    <a:p>
                      <a:pPr marR="0" algn="ctr" rtl="0" fontAlgn="t">
                        <a:spcBef>
                          <a:spcPts val="0"/>
                        </a:spcBef>
                        <a:spcAft>
                          <a:spcPts val="0"/>
                        </a:spcAft>
                      </a:pPr>
                      <a:r>
                        <a:rPr lang="en-GB" sz="1200">
                          <a:solidFill>
                            <a:schemeClr val="accent2"/>
                          </a:solidFill>
                          <a:effectLst/>
                          <a:latin typeface="Arial" panose="020B0604020202020204" pitchFamily="34" charset="0"/>
                        </a:rPr>
                        <a:t>1 × 530.00</a:t>
                      </a:r>
                    </a:p>
                  </a:txBody>
                  <a:tcPr marL="51171" marR="51171" marT="25585" marB="25585">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rgbClr val="FFFFFF"/>
                    </a:solidFill>
                  </a:tcPr>
                </a:tc>
                <a:tc>
                  <a:txBody>
                    <a:bodyPr/>
                    <a:lstStyle/>
                    <a:p>
                      <a:pPr marR="0" algn="ctr" rtl="0" fontAlgn="t">
                        <a:spcBef>
                          <a:spcPts val="0"/>
                        </a:spcBef>
                        <a:spcAft>
                          <a:spcPts val="0"/>
                        </a:spcAft>
                      </a:pPr>
                      <a:r>
                        <a:rPr lang="en-GB" sz="1200" dirty="0">
                          <a:solidFill>
                            <a:schemeClr val="accent2"/>
                          </a:solidFill>
                          <a:effectLst/>
                          <a:latin typeface="Arial" panose="020B0604020202020204" pitchFamily="34" charset="0"/>
                        </a:rPr>
                        <a:t>530.00</a:t>
                      </a:r>
                    </a:p>
                  </a:txBody>
                  <a:tcPr marL="51171" marR="51171" marT="25585" marB="25585">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rgbClr val="FFFFFF"/>
                    </a:solidFill>
                  </a:tcPr>
                </a:tc>
                <a:extLst>
                  <a:ext uri="{0D108BD9-81ED-4DB2-BD59-A6C34878D82A}">
                    <a16:rowId xmlns:a16="http://schemas.microsoft.com/office/drawing/2014/main" val="3477095514"/>
                  </a:ext>
                </a:extLst>
              </a:tr>
              <a:tr h="262888">
                <a:tc>
                  <a:txBody>
                    <a:bodyPr/>
                    <a:lstStyle/>
                    <a:p>
                      <a:pPr marR="0" algn="ctr" rtl="0" fontAlgn="t">
                        <a:spcBef>
                          <a:spcPts val="0"/>
                        </a:spcBef>
                        <a:spcAft>
                          <a:spcPts val="0"/>
                        </a:spcAft>
                      </a:pPr>
                      <a:r>
                        <a:rPr lang="en-GB" sz="1200">
                          <a:solidFill>
                            <a:schemeClr val="accent2"/>
                          </a:solidFill>
                          <a:effectLst/>
                          <a:latin typeface="Arial" panose="020B0604020202020204" pitchFamily="34" charset="0"/>
                        </a:rPr>
                        <a:t>Jumper wires 40ps</a:t>
                      </a:r>
                    </a:p>
                  </a:txBody>
                  <a:tcPr marL="51171" marR="51171" marT="25585" marB="25585">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rgbClr val="FFFFFF"/>
                    </a:solidFill>
                  </a:tcPr>
                </a:tc>
                <a:tc>
                  <a:txBody>
                    <a:bodyPr/>
                    <a:lstStyle/>
                    <a:p>
                      <a:pPr marR="0" algn="ctr" rtl="0" fontAlgn="t">
                        <a:spcBef>
                          <a:spcPts val="0"/>
                        </a:spcBef>
                        <a:spcAft>
                          <a:spcPts val="0"/>
                        </a:spcAft>
                      </a:pPr>
                      <a:r>
                        <a:rPr lang="en-GB" sz="1200">
                          <a:solidFill>
                            <a:schemeClr val="accent2"/>
                          </a:solidFill>
                          <a:effectLst/>
                          <a:latin typeface="Arial" panose="020B0604020202020204" pitchFamily="34" charset="0"/>
                        </a:rPr>
                        <a:t>3 × 230.00</a:t>
                      </a:r>
                    </a:p>
                  </a:txBody>
                  <a:tcPr marL="51171" marR="51171" marT="25585" marB="25585">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rgbClr val="FFFFFF"/>
                    </a:solidFill>
                  </a:tcPr>
                </a:tc>
                <a:tc>
                  <a:txBody>
                    <a:bodyPr/>
                    <a:lstStyle/>
                    <a:p>
                      <a:pPr marR="0" algn="ctr" rtl="0" fontAlgn="t">
                        <a:spcBef>
                          <a:spcPts val="0"/>
                        </a:spcBef>
                        <a:spcAft>
                          <a:spcPts val="0"/>
                        </a:spcAft>
                      </a:pPr>
                      <a:r>
                        <a:rPr lang="en-GB" sz="1200" dirty="0">
                          <a:solidFill>
                            <a:schemeClr val="accent2"/>
                          </a:solidFill>
                          <a:effectLst/>
                          <a:latin typeface="Arial" panose="020B0604020202020204" pitchFamily="34" charset="0"/>
                        </a:rPr>
                        <a:t>800.00</a:t>
                      </a:r>
                    </a:p>
                  </a:txBody>
                  <a:tcPr marL="51171" marR="51171" marT="25585" marB="25585">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rgbClr val="FFFFFF"/>
                    </a:solidFill>
                  </a:tcPr>
                </a:tc>
                <a:extLst>
                  <a:ext uri="{0D108BD9-81ED-4DB2-BD59-A6C34878D82A}">
                    <a16:rowId xmlns:a16="http://schemas.microsoft.com/office/drawing/2014/main" val="1917598819"/>
                  </a:ext>
                </a:extLst>
              </a:tr>
              <a:tr h="262888">
                <a:tc>
                  <a:txBody>
                    <a:bodyPr/>
                    <a:lstStyle/>
                    <a:p>
                      <a:pPr marR="0" algn="ctr" rtl="0" fontAlgn="t">
                        <a:spcBef>
                          <a:spcPts val="0"/>
                        </a:spcBef>
                        <a:spcAft>
                          <a:spcPts val="0"/>
                        </a:spcAft>
                      </a:pPr>
                      <a:r>
                        <a:rPr lang="en-GB" sz="1200">
                          <a:solidFill>
                            <a:schemeClr val="accent2"/>
                          </a:solidFill>
                          <a:effectLst/>
                          <a:latin typeface="Arial" panose="020B0604020202020204" pitchFamily="34" charset="0"/>
                        </a:rPr>
                        <a:t>Buzzer</a:t>
                      </a:r>
                    </a:p>
                  </a:txBody>
                  <a:tcPr marL="51171" marR="51171" marT="25585" marB="25585">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rgbClr val="FFFFFF"/>
                    </a:solidFill>
                  </a:tcPr>
                </a:tc>
                <a:tc>
                  <a:txBody>
                    <a:bodyPr/>
                    <a:lstStyle/>
                    <a:p>
                      <a:pPr marR="0" algn="ctr" rtl="0" fontAlgn="t">
                        <a:spcBef>
                          <a:spcPts val="0"/>
                        </a:spcBef>
                        <a:spcAft>
                          <a:spcPts val="0"/>
                        </a:spcAft>
                      </a:pPr>
                      <a:r>
                        <a:rPr lang="en-GB" sz="1200">
                          <a:solidFill>
                            <a:schemeClr val="accent2"/>
                          </a:solidFill>
                          <a:effectLst/>
                          <a:latin typeface="Arial" panose="020B0604020202020204" pitchFamily="34" charset="0"/>
                        </a:rPr>
                        <a:t>1 × 125.00</a:t>
                      </a:r>
                    </a:p>
                  </a:txBody>
                  <a:tcPr marL="51171" marR="51171" marT="25585" marB="25585">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rgbClr val="FFFFFF"/>
                    </a:solidFill>
                  </a:tcPr>
                </a:tc>
                <a:tc>
                  <a:txBody>
                    <a:bodyPr/>
                    <a:lstStyle/>
                    <a:p>
                      <a:pPr marR="0" algn="ctr" rtl="0" fontAlgn="t">
                        <a:spcBef>
                          <a:spcPts val="0"/>
                        </a:spcBef>
                        <a:spcAft>
                          <a:spcPts val="0"/>
                        </a:spcAft>
                      </a:pPr>
                      <a:r>
                        <a:rPr lang="en-GB" sz="1200" dirty="0">
                          <a:solidFill>
                            <a:schemeClr val="accent2"/>
                          </a:solidFill>
                          <a:effectLst/>
                          <a:latin typeface="Arial" panose="020B0604020202020204" pitchFamily="34" charset="0"/>
                        </a:rPr>
                        <a:t>125.00</a:t>
                      </a:r>
                    </a:p>
                  </a:txBody>
                  <a:tcPr marL="51171" marR="51171" marT="25585" marB="25585">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rgbClr val="FFFFFF"/>
                    </a:solidFill>
                  </a:tcPr>
                </a:tc>
                <a:extLst>
                  <a:ext uri="{0D108BD9-81ED-4DB2-BD59-A6C34878D82A}">
                    <a16:rowId xmlns:a16="http://schemas.microsoft.com/office/drawing/2014/main" val="2600464734"/>
                  </a:ext>
                </a:extLst>
              </a:tr>
              <a:tr h="262888">
                <a:tc>
                  <a:txBody>
                    <a:bodyPr/>
                    <a:lstStyle/>
                    <a:p>
                      <a:pPr marR="0" algn="ctr" rtl="0" fontAlgn="t">
                        <a:spcBef>
                          <a:spcPts val="0"/>
                        </a:spcBef>
                        <a:spcAft>
                          <a:spcPts val="0"/>
                        </a:spcAft>
                      </a:pPr>
                      <a:r>
                        <a:rPr lang="en-GB" sz="1200">
                          <a:solidFill>
                            <a:schemeClr val="accent2"/>
                          </a:solidFill>
                          <a:effectLst/>
                          <a:latin typeface="Arial" panose="020B0604020202020204" pitchFamily="34" charset="0"/>
                        </a:rPr>
                        <a:t>Resistor 330 ohm</a:t>
                      </a:r>
                    </a:p>
                  </a:txBody>
                  <a:tcPr marL="51171" marR="51171" marT="25585" marB="25585">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rgbClr val="FFFFFF"/>
                    </a:solidFill>
                  </a:tcPr>
                </a:tc>
                <a:tc>
                  <a:txBody>
                    <a:bodyPr/>
                    <a:lstStyle/>
                    <a:p>
                      <a:pPr marR="0" algn="ctr" rtl="0" fontAlgn="t">
                        <a:spcBef>
                          <a:spcPts val="0"/>
                        </a:spcBef>
                        <a:spcAft>
                          <a:spcPts val="0"/>
                        </a:spcAft>
                      </a:pPr>
                      <a:r>
                        <a:rPr lang="en-GB" sz="1200">
                          <a:solidFill>
                            <a:schemeClr val="accent2"/>
                          </a:solidFill>
                          <a:effectLst/>
                          <a:latin typeface="Arial" panose="020B0604020202020204" pitchFamily="34" charset="0"/>
                        </a:rPr>
                        <a:t>4 × 1.00</a:t>
                      </a:r>
                    </a:p>
                  </a:txBody>
                  <a:tcPr marL="51171" marR="51171" marT="25585" marB="25585">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rgbClr val="FFFFFF"/>
                    </a:solidFill>
                  </a:tcPr>
                </a:tc>
                <a:tc>
                  <a:txBody>
                    <a:bodyPr/>
                    <a:lstStyle/>
                    <a:p>
                      <a:pPr marR="0" algn="ctr" rtl="0" fontAlgn="t">
                        <a:spcBef>
                          <a:spcPts val="0"/>
                        </a:spcBef>
                        <a:spcAft>
                          <a:spcPts val="0"/>
                        </a:spcAft>
                      </a:pPr>
                      <a:r>
                        <a:rPr lang="en-GB" sz="1200" dirty="0">
                          <a:solidFill>
                            <a:schemeClr val="accent2"/>
                          </a:solidFill>
                          <a:effectLst/>
                          <a:latin typeface="Arial" panose="020B0604020202020204" pitchFamily="34" charset="0"/>
                        </a:rPr>
                        <a:t>4.00</a:t>
                      </a:r>
                    </a:p>
                  </a:txBody>
                  <a:tcPr marL="51171" marR="51171" marT="25585" marB="25585">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rgbClr val="FFFFFF"/>
                    </a:solidFill>
                  </a:tcPr>
                </a:tc>
                <a:extLst>
                  <a:ext uri="{0D108BD9-81ED-4DB2-BD59-A6C34878D82A}">
                    <a16:rowId xmlns:a16="http://schemas.microsoft.com/office/drawing/2014/main" val="2736764354"/>
                  </a:ext>
                </a:extLst>
              </a:tr>
              <a:tr h="262888">
                <a:tc>
                  <a:txBody>
                    <a:bodyPr/>
                    <a:lstStyle/>
                    <a:p>
                      <a:pPr marR="0" algn="ctr" rtl="0" fontAlgn="t">
                        <a:spcBef>
                          <a:spcPts val="0"/>
                        </a:spcBef>
                        <a:spcAft>
                          <a:spcPts val="0"/>
                        </a:spcAft>
                      </a:pPr>
                      <a:r>
                        <a:rPr lang="en-GB" sz="1200">
                          <a:solidFill>
                            <a:schemeClr val="accent2"/>
                          </a:solidFill>
                          <a:effectLst/>
                          <a:latin typeface="Arial" panose="020B0604020202020204" pitchFamily="34" charset="0"/>
                        </a:rPr>
                        <a:t>LED Bulbs</a:t>
                      </a:r>
                    </a:p>
                  </a:txBody>
                  <a:tcPr marL="51171" marR="51171" marT="25585" marB="25585">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rgbClr val="FFFFFF"/>
                    </a:solidFill>
                  </a:tcPr>
                </a:tc>
                <a:tc>
                  <a:txBody>
                    <a:bodyPr/>
                    <a:lstStyle/>
                    <a:p>
                      <a:pPr marR="0" algn="ctr" rtl="0" fontAlgn="t">
                        <a:spcBef>
                          <a:spcPts val="0"/>
                        </a:spcBef>
                        <a:spcAft>
                          <a:spcPts val="0"/>
                        </a:spcAft>
                      </a:pPr>
                      <a:r>
                        <a:rPr lang="en-GB" sz="1200">
                          <a:solidFill>
                            <a:schemeClr val="accent2"/>
                          </a:solidFill>
                          <a:effectLst/>
                          <a:latin typeface="Arial" panose="020B0604020202020204" pitchFamily="34" charset="0"/>
                        </a:rPr>
                        <a:t>10</a:t>
                      </a:r>
                    </a:p>
                  </a:txBody>
                  <a:tcPr marL="51171" marR="51171" marT="25585" marB="25585">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rgbClr val="FFFFFF"/>
                    </a:solidFill>
                  </a:tcPr>
                </a:tc>
                <a:tc>
                  <a:txBody>
                    <a:bodyPr/>
                    <a:lstStyle/>
                    <a:p>
                      <a:pPr marR="0" algn="ctr" rtl="0" fontAlgn="t">
                        <a:spcBef>
                          <a:spcPts val="0"/>
                        </a:spcBef>
                        <a:spcAft>
                          <a:spcPts val="0"/>
                        </a:spcAft>
                      </a:pPr>
                      <a:r>
                        <a:rPr lang="en-GB" sz="1200" dirty="0">
                          <a:solidFill>
                            <a:schemeClr val="accent2"/>
                          </a:solidFill>
                          <a:effectLst/>
                          <a:latin typeface="Arial" panose="020B0604020202020204" pitchFamily="34" charset="0"/>
                        </a:rPr>
                        <a:t>60.00</a:t>
                      </a:r>
                    </a:p>
                  </a:txBody>
                  <a:tcPr marL="51171" marR="51171" marT="25585" marB="25585">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rgbClr val="FFFFFF"/>
                    </a:solidFill>
                  </a:tcPr>
                </a:tc>
                <a:extLst>
                  <a:ext uri="{0D108BD9-81ED-4DB2-BD59-A6C34878D82A}">
                    <a16:rowId xmlns:a16="http://schemas.microsoft.com/office/drawing/2014/main" val="921839058"/>
                  </a:ext>
                </a:extLst>
              </a:tr>
              <a:tr h="262888">
                <a:tc>
                  <a:txBody>
                    <a:bodyPr/>
                    <a:lstStyle/>
                    <a:p>
                      <a:pPr marR="0" algn="ctr" rtl="0" fontAlgn="t">
                        <a:spcBef>
                          <a:spcPts val="0"/>
                        </a:spcBef>
                        <a:spcAft>
                          <a:spcPts val="0"/>
                        </a:spcAft>
                      </a:pPr>
                      <a:r>
                        <a:rPr lang="en-GB" sz="1200">
                          <a:solidFill>
                            <a:schemeClr val="accent2"/>
                          </a:solidFill>
                          <a:effectLst/>
                          <a:latin typeface="Arial" panose="020B0604020202020204" pitchFamily="34" charset="0"/>
                        </a:rPr>
                        <a:t>Bristle Board</a:t>
                      </a:r>
                    </a:p>
                  </a:txBody>
                  <a:tcPr marL="51171" marR="51171" marT="25585" marB="25585">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rgbClr val="FFFFFF"/>
                    </a:solidFill>
                  </a:tcPr>
                </a:tc>
                <a:tc>
                  <a:txBody>
                    <a:bodyPr/>
                    <a:lstStyle/>
                    <a:p>
                      <a:pPr marR="0" algn="ctr" rtl="0" fontAlgn="t">
                        <a:spcBef>
                          <a:spcPts val="0"/>
                        </a:spcBef>
                        <a:spcAft>
                          <a:spcPts val="0"/>
                        </a:spcAft>
                      </a:pPr>
                      <a:r>
                        <a:rPr lang="en-GB" sz="1200">
                          <a:solidFill>
                            <a:schemeClr val="accent2"/>
                          </a:solidFill>
                          <a:effectLst/>
                          <a:latin typeface="Arial" panose="020B0604020202020204" pitchFamily="34" charset="0"/>
                        </a:rPr>
                        <a:t>2 × 40</a:t>
                      </a:r>
                    </a:p>
                  </a:txBody>
                  <a:tcPr marL="51171" marR="51171" marT="25585" marB="25585">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rgbClr val="FFFFFF"/>
                    </a:solidFill>
                  </a:tcPr>
                </a:tc>
                <a:tc>
                  <a:txBody>
                    <a:bodyPr/>
                    <a:lstStyle/>
                    <a:p>
                      <a:pPr marR="0" algn="ctr" rtl="0" fontAlgn="t">
                        <a:spcBef>
                          <a:spcPts val="0"/>
                        </a:spcBef>
                        <a:spcAft>
                          <a:spcPts val="0"/>
                        </a:spcAft>
                      </a:pPr>
                      <a:r>
                        <a:rPr lang="en-GB" sz="1200" dirty="0">
                          <a:solidFill>
                            <a:schemeClr val="accent2"/>
                          </a:solidFill>
                          <a:effectLst/>
                          <a:latin typeface="Arial" panose="020B0604020202020204" pitchFamily="34" charset="0"/>
                        </a:rPr>
                        <a:t>160.00</a:t>
                      </a:r>
                    </a:p>
                  </a:txBody>
                  <a:tcPr marL="51171" marR="51171" marT="25585" marB="25585">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rgbClr val="FFFFFF"/>
                    </a:solidFill>
                  </a:tcPr>
                </a:tc>
                <a:extLst>
                  <a:ext uri="{0D108BD9-81ED-4DB2-BD59-A6C34878D82A}">
                    <a16:rowId xmlns:a16="http://schemas.microsoft.com/office/drawing/2014/main" val="1547263078"/>
                  </a:ext>
                </a:extLst>
              </a:tr>
              <a:tr h="262888">
                <a:tc>
                  <a:txBody>
                    <a:bodyPr/>
                    <a:lstStyle/>
                    <a:p>
                      <a:pPr marR="0" algn="ctr" rtl="0" fontAlgn="t">
                        <a:spcBef>
                          <a:spcPts val="0"/>
                        </a:spcBef>
                        <a:spcAft>
                          <a:spcPts val="0"/>
                        </a:spcAft>
                      </a:pPr>
                      <a:r>
                        <a:rPr lang="en-GB" sz="1200">
                          <a:solidFill>
                            <a:schemeClr val="accent2"/>
                          </a:solidFill>
                          <a:effectLst/>
                          <a:latin typeface="Arial" panose="020B0604020202020204" pitchFamily="34" charset="0"/>
                        </a:rPr>
                        <a:t>Glue gun sticks</a:t>
                      </a:r>
                    </a:p>
                  </a:txBody>
                  <a:tcPr marL="51171" marR="51171" marT="25585" marB="25585">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rgbClr val="FFFFFF"/>
                    </a:solidFill>
                  </a:tcPr>
                </a:tc>
                <a:tc>
                  <a:txBody>
                    <a:bodyPr/>
                    <a:lstStyle/>
                    <a:p>
                      <a:pPr marR="0" algn="ctr" rtl="0" fontAlgn="t">
                        <a:spcBef>
                          <a:spcPts val="0"/>
                        </a:spcBef>
                        <a:spcAft>
                          <a:spcPts val="0"/>
                        </a:spcAft>
                      </a:pPr>
                      <a:r>
                        <a:rPr lang="en-GB" sz="1200">
                          <a:solidFill>
                            <a:schemeClr val="accent2"/>
                          </a:solidFill>
                          <a:effectLst/>
                          <a:latin typeface="Arial" panose="020B0604020202020204" pitchFamily="34" charset="0"/>
                        </a:rPr>
                        <a:t>3 × 50.00</a:t>
                      </a:r>
                    </a:p>
                  </a:txBody>
                  <a:tcPr marL="51171" marR="51171" marT="25585" marB="25585">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rgbClr val="FFFFFF"/>
                    </a:solidFill>
                  </a:tcPr>
                </a:tc>
                <a:tc>
                  <a:txBody>
                    <a:bodyPr/>
                    <a:lstStyle/>
                    <a:p>
                      <a:pPr marR="0" algn="ctr" rtl="0" fontAlgn="t">
                        <a:spcBef>
                          <a:spcPts val="0"/>
                        </a:spcBef>
                        <a:spcAft>
                          <a:spcPts val="0"/>
                        </a:spcAft>
                      </a:pPr>
                      <a:r>
                        <a:rPr lang="en-GB" sz="1200" dirty="0">
                          <a:solidFill>
                            <a:schemeClr val="accent2"/>
                          </a:solidFill>
                          <a:effectLst/>
                          <a:latin typeface="Arial" panose="020B0604020202020204" pitchFamily="34" charset="0"/>
                        </a:rPr>
                        <a:t>150.00</a:t>
                      </a:r>
                    </a:p>
                  </a:txBody>
                  <a:tcPr marL="51171" marR="51171" marT="25585" marB="25585">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rgbClr val="FFFFFF"/>
                    </a:solidFill>
                  </a:tcPr>
                </a:tc>
                <a:extLst>
                  <a:ext uri="{0D108BD9-81ED-4DB2-BD59-A6C34878D82A}">
                    <a16:rowId xmlns:a16="http://schemas.microsoft.com/office/drawing/2014/main" val="527647379"/>
                  </a:ext>
                </a:extLst>
              </a:tr>
              <a:tr h="310870">
                <a:tc>
                  <a:txBody>
                    <a:bodyPr/>
                    <a:lstStyle/>
                    <a:p>
                      <a:pPr marR="0" algn="ctr" rtl="0" fontAlgn="t">
                        <a:spcBef>
                          <a:spcPts val="0"/>
                        </a:spcBef>
                        <a:spcAft>
                          <a:spcPts val="0"/>
                        </a:spcAft>
                      </a:pPr>
                      <a:r>
                        <a:rPr lang="en-GB" sz="1200">
                          <a:solidFill>
                            <a:schemeClr val="accent2"/>
                          </a:solidFill>
                          <a:effectLst/>
                          <a:latin typeface="Arial" panose="020B0604020202020204" pitchFamily="34" charset="0"/>
                        </a:rPr>
                        <a:t>Wood, Nails 50</a:t>
                      </a:r>
                    </a:p>
                  </a:txBody>
                  <a:tcPr marL="51171" marR="51171" marT="25585" marB="25585">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rgbClr val="FFFFFF"/>
                    </a:solidFill>
                  </a:tcPr>
                </a:tc>
                <a:tc>
                  <a:txBody>
                    <a:bodyPr/>
                    <a:lstStyle/>
                    <a:p>
                      <a:pPr marR="0" algn="ctr" rtl="0" fontAlgn="t">
                        <a:spcBef>
                          <a:spcPts val="0"/>
                        </a:spcBef>
                        <a:spcAft>
                          <a:spcPts val="0"/>
                        </a:spcAft>
                      </a:pPr>
                      <a:endParaRPr lang="en-GB" sz="1200">
                        <a:solidFill>
                          <a:schemeClr val="accent2"/>
                        </a:solidFill>
                        <a:effectLst/>
                        <a:latin typeface="Arial" panose="020B0604020202020204" pitchFamily="34" charset="0"/>
                      </a:endParaRPr>
                    </a:p>
                  </a:txBody>
                  <a:tcPr marL="51171" marR="51171" marT="25585" marB="25585">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rgbClr val="FFFFFF"/>
                    </a:solidFill>
                  </a:tcPr>
                </a:tc>
                <a:tc>
                  <a:txBody>
                    <a:bodyPr/>
                    <a:lstStyle/>
                    <a:p>
                      <a:pPr marR="0" algn="ctr" rtl="0" fontAlgn="t">
                        <a:spcBef>
                          <a:spcPts val="0"/>
                        </a:spcBef>
                        <a:spcAft>
                          <a:spcPts val="0"/>
                        </a:spcAft>
                      </a:pPr>
                      <a:endParaRPr lang="en-GB" sz="1200" dirty="0">
                        <a:solidFill>
                          <a:schemeClr val="accent2"/>
                        </a:solidFill>
                        <a:effectLst/>
                        <a:latin typeface="Arial" panose="020B0604020202020204" pitchFamily="34" charset="0"/>
                      </a:endParaRPr>
                    </a:p>
                  </a:txBody>
                  <a:tcPr marL="51171" marR="51171" marT="25585" marB="25585">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rgbClr val="FFFFFF"/>
                    </a:solidFill>
                  </a:tcPr>
                </a:tc>
                <a:extLst>
                  <a:ext uri="{0D108BD9-81ED-4DB2-BD59-A6C34878D82A}">
                    <a16:rowId xmlns:a16="http://schemas.microsoft.com/office/drawing/2014/main" val="1806835503"/>
                  </a:ext>
                </a:extLst>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43"/>
        <p:cNvGrpSpPr/>
        <p:nvPr/>
      </p:nvGrpSpPr>
      <p:grpSpPr>
        <a:xfrm>
          <a:off x="0" y="0"/>
          <a:ext cx="0" cy="0"/>
          <a:chOff x="0" y="0"/>
          <a:chExt cx="0" cy="0"/>
        </a:xfrm>
      </p:grpSpPr>
      <p:sp>
        <p:nvSpPr>
          <p:cNvPr id="1044" name="Google Shape;1044;p24"/>
          <p:cNvSpPr txBox="1">
            <a:spLocks noGrp="1"/>
          </p:cNvSpPr>
          <p:nvPr>
            <p:ph type="title"/>
          </p:nvPr>
        </p:nvSpPr>
        <p:spPr>
          <a:xfrm>
            <a:off x="496732" y="680336"/>
            <a:ext cx="5640900" cy="1082700"/>
          </a:xfrm>
          <a:prstGeom prst="rect">
            <a:avLst/>
          </a:prstGeom>
        </p:spPr>
        <p:txBody>
          <a:bodyPr spcFirstLastPara="1" wrap="square" lIns="0" tIns="0" rIns="0" bIns="0" anchor="t" anchorCtr="0">
            <a:noAutofit/>
          </a:bodyPr>
          <a:lstStyle/>
          <a:p>
            <a:pPr lvl="0"/>
            <a:r>
              <a:rPr lang="en-US" sz="4000" dirty="0"/>
              <a:t>F</a:t>
            </a:r>
            <a:r>
              <a:rPr lang="en" sz="4000" dirty="0"/>
              <a:t>urther improvements</a:t>
            </a:r>
            <a:endParaRPr sz="4000" dirty="0"/>
          </a:p>
        </p:txBody>
      </p:sp>
      <p:sp>
        <p:nvSpPr>
          <p:cNvPr id="1046" name="Google Shape;1046;p24"/>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12</a:t>
            </a:fld>
            <a:endParaRPr/>
          </a:p>
        </p:txBody>
      </p:sp>
      <p:sp>
        <p:nvSpPr>
          <p:cNvPr id="99" name="TextBox 98">
            <a:extLst>
              <a:ext uri="{FF2B5EF4-FFF2-40B4-BE49-F238E27FC236}">
                <a16:creationId xmlns:a16="http://schemas.microsoft.com/office/drawing/2014/main" id="{5796C8B8-CD07-608F-0F84-F5D26049E2C1}"/>
              </a:ext>
            </a:extLst>
          </p:cNvPr>
          <p:cNvSpPr txBox="1"/>
          <p:nvPr/>
        </p:nvSpPr>
        <p:spPr>
          <a:xfrm>
            <a:off x="496732" y="2275654"/>
            <a:ext cx="7615104" cy="1870275"/>
          </a:xfrm>
          <a:prstGeom prst="rect">
            <a:avLst/>
          </a:prstGeom>
          <a:noFill/>
        </p:spPr>
        <p:txBody>
          <a:bodyPr wrap="square" rtlCol="0">
            <a:spAutoFit/>
          </a:bodyPr>
          <a:lstStyle/>
          <a:p>
            <a:pPr marL="285750" indent="-285750">
              <a:buClr>
                <a:schemeClr val="accent2">
                  <a:lumMod val="50000"/>
                </a:schemeClr>
              </a:buClr>
              <a:buFont typeface="Wingdings" panose="05000000000000000000" pitchFamily="2" charset="2"/>
              <a:buChar char="q"/>
            </a:pPr>
            <a:r>
              <a:rPr lang="en-US" dirty="0">
                <a:solidFill>
                  <a:schemeClr val="accent2">
                    <a:lumMod val="75000"/>
                  </a:schemeClr>
                </a:solidFill>
              </a:rPr>
              <a:t>Arduino-based device control using Bluetooth on Smartphone projects can be enhanced to control the speed of the fan or volume of the buzzer etc.</a:t>
            </a:r>
          </a:p>
          <a:p>
            <a:pPr>
              <a:buClr>
                <a:schemeClr val="accent2">
                  <a:lumMod val="50000"/>
                </a:schemeClr>
              </a:buClr>
            </a:pPr>
            <a:endParaRPr lang="en-US" dirty="0">
              <a:solidFill>
                <a:schemeClr val="accent2">
                  <a:lumMod val="75000"/>
                </a:schemeClr>
              </a:solidFill>
            </a:endParaRPr>
          </a:p>
          <a:p>
            <a:pPr marL="285750" indent="-285750">
              <a:buClr>
                <a:schemeClr val="accent2">
                  <a:lumMod val="50000"/>
                </a:schemeClr>
              </a:buClr>
              <a:buFont typeface="Wingdings" panose="05000000000000000000" pitchFamily="2" charset="2"/>
              <a:buChar char="q"/>
            </a:pPr>
            <a:r>
              <a:rPr lang="en-US" dirty="0">
                <a:solidFill>
                  <a:schemeClr val="accent2">
                    <a:lumMod val="75000"/>
                  </a:schemeClr>
                </a:solidFill>
              </a:rPr>
              <a:t>Home automation and </a:t>
            </a:r>
            <a:r>
              <a:rPr lang="en-US" dirty="0" smtClean="0">
                <a:solidFill>
                  <a:schemeClr val="accent2">
                    <a:lumMod val="75000"/>
                  </a:schemeClr>
                </a:solidFill>
              </a:rPr>
              <a:t>devices </a:t>
            </a:r>
            <a:r>
              <a:rPr lang="en-US" dirty="0">
                <a:solidFill>
                  <a:schemeClr val="accent2">
                    <a:lumMod val="75000"/>
                  </a:schemeClr>
                </a:solidFill>
              </a:rPr>
              <a:t>control can be done using the internet of Things - IoT technology.</a:t>
            </a:r>
          </a:p>
          <a:p>
            <a:pPr marL="285750" indent="-285750">
              <a:buClr>
                <a:schemeClr val="accent2">
                  <a:lumMod val="50000"/>
                </a:schemeClr>
              </a:buClr>
              <a:buFont typeface="Wingdings" panose="05000000000000000000" pitchFamily="2" charset="2"/>
              <a:buChar char="q"/>
            </a:pPr>
            <a:endParaRPr lang="en-US" dirty="0">
              <a:solidFill>
                <a:schemeClr val="accent2">
                  <a:lumMod val="75000"/>
                </a:schemeClr>
              </a:solidFill>
            </a:endParaRPr>
          </a:p>
          <a:p>
            <a:pPr marL="285750" indent="-285750">
              <a:buClr>
                <a:schemeClr val="accent2">
                  <a:lumMod val="50000"/>
                </a:schemeClr>
              </a:buClr>
              <a:buFont typeface="Wingdings" panose="05000000000000000000" pitchFamily="2" charset="2"/>
              <a:buChar char="q"/>
            </a:pPr>
            <a:r>
              <a:rPr lang="en-US" dirty="0">
                <a:solidFill>
                  <a:schemeClr val="accent2">
                    <a:lumMod val="75000"/>
                  </a:schemeClr>
                </a:solidFill>
              </a:rPr>
              <a:t>We can replace Bluetooth by a GSM modem so that we can achieve device controlling sending SMS using the HSM modem.</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77"/>
        <p:cNvGrpSpPr/>
        <p:nvPr/>
      </p:nvGrpSpPr>
      <p:grpSpPr>
        <a:xfrm>
          <a:off x="0" y="0"/>
          <a:ext cx="0" cy="0"/>
          <a:chOff x="0" y="0"/>
          <a:chExt cx="0" cy="0"/>
        </a:xfrm>
      </p:grpSpPr>
      <p:sp>
        <p:nvSpPr>
          <p:cNvPr id="1980" name="Google Shape;1980;p31"/>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solidFill>
                  <a:schemeClr val="accent2"/>
                </a:solidFill>
              </a:rPr>
              <a:t>13</a:t>
            </a:fld>
            <a:endParaRPr>
              <a:solidFill>
                <a:schemeClr val="accent2"/>
              </a:solidFill>
            </a:endParaRPr>
          </a:p>
        </p:txBody>
      </p:sp>
      <p:grpSp>
        <p:nvGrpSpPr>
          <p:cNvPr id="1986" name="Google Shape;1986;p31"/>
          <p:cNvGrpSpPr/>
          <p:nvPr/>
        </p:nvGrpSpPr>
        <p:grpSpPr>
          <a:xfrm>
            <a:off x="8285186" y="2306782"/>
            <a:ext cx="662001" cy="1745826"/>
            <a:chOff x="2217389" y="2145281"/>
            <a:chExt cx="771754" cy="2035265"/>
          </a:xfrm>
        </p:grpSpPr>
        <p:sp>
          <p:nvSpPr>
            <p:cNvPr id="1987" name="Google Shape;1987;p31"/>
            <p:cNvSpPr/>
            <p:nvPr/>
          </p:nvSpPr>
          <p:spPr>
            <a:xfrm>
              <a:off x="2315715" y="3791112"/>
              <a:ext cx="673428" cy="389434"/>
            </a:xfrm>
            <a:custGeom>
              <a:avLst/>
              <a:gdLst/>
              <a:ahLst/>
              <a:cxnLst/>
              <a:rect l="l" t="t" r="r" b="b"/>
              <a:pathLst>
                <a:path w="658819" h="381000" extrusionOk="0">
                  <a:moveTo>
                    <a:pt x="658819" y="190500"/>
                  </a:moveTo>
                  <a:cubicBezTo>
                    <a:pt x="658819" y="295710"/>
                    <a:pt x="511337" y="381000"/>
                    <a:pt x="329409" y="381000"/>
                  </a:cubicBezTo>
                  <a:cubicBezTo>
                    <a:pt x="147482" y="381000"/>
                    <a:pt x="0" y="295710"/>
                    <a:pt x="0" y="190500"/>
                  </a:cubicBezTo>
                  <a:cubicBezTo>
                    <a:pt x="0" y="85290"/>
                    <a:pt x="147481" y="0"/>
                    <a:pt x="329409" y="0"/>
                  </a:cubicBezTo>
                  <a:cubicBezTo>
                    <a:pt x="511337" y="0"/>
                    <a:pt x="658819" y="85290"/>
                    <a:pt x="658819" y="190500"/>
                  </a:cubicBez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88" name="Google Shape;1988;p31"/>
            <p:cNvSpPr/>
            <p:nvPr/>
          </p:nvSpPr>
          <p:spPr>
            <a:xfrm>
              <a:off x="2657140" y="3935803"/>
              <a:ext cx="195329" cy="151148"/>
            </a:xfrm>
            <a:custGeom>
              <a:avLst/>
              <a:gdLst/>
              <a:ahLst/>
              <a:cxnLst/>
              <a:rect l="l" t="t" r="r" b="b"/>
              <a:pathLst>
                <a:path w="191092" h="147874" extrusionOk="0">
                  <a:moveTo>
                    <a:pt x="175923" y="5"/>
                  </a:moveTo>
                  <a:cubicBezTo>
                    <a:pt x="153005" y="19055"/>
                    <a:pt x="118866" y="1625"/>
                    <a:pt x="117534" y="3339"/>
                  </a:cubicBezTo>
                  <a:cubicBezTo>
                    <a:pt x="90651" y="28352"/>
                    <a:pt x="62427" y="51879"/>
                    <a:pt x="32995" y="73824"/>
                  </a:cubicBezTo>
                  <a:cubicBezTo>
                    <a:pt x="18731" y="85064"/>
                    <a:pt x="-3522" y="100113"/>
                    <a:pt x="472" y="121449"/>
                  </a:cubicBezTo>
                  <a:cubicBezTo>
                    <a:pt x="7699" y="160121"/>
                    <a:pt x="69511" y="148214"/>
                    <a:pt x="92810" y="136403"/>
                  </a:cubicBezTo>
                  <a:cubicBezTo>
                    <a:pt x="116108" y="124592"/>
                    <a:pt x="135127" y="104971"/>
                    <a:pt x="157189" y="91255"/>
                  </a:cubicBezTo>
                  <a:cubicBezTo>
                    <a:pt x="172975" y="81730"/>
                    <a:pt x="188475" y="76396"/>
                    <a:pt x="190948" y="56489"/>
                  </a:cubicBezTo>
                  <a:cubicBezTo>
                    <a:pt x="192564" y="44678"/>
                    <a:pt x="180202" y="-566"/>
                    <a:pt x="175923" y="5"/>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89" name="Google Shape;1989;p31"/>
            <p:cNvSpPr/>
            <p:nvPr/>
          </p:nvSpPr>
          <p:spPr>
            <a:xfrm>
              <a:off x="2658204" y="3985466"/>
              <a:ext cx="194361" cy="101567"/>
            </a:xfrm>
            <a:custGeom>
              <a:avLst/>
              <a:gdLst/>
              <a:ahLst/>
              <a:cxnLst/>
              <a:rect l="l" t="t" r="r" b="b"/>
              <a:pathLst>
                <a:path w="190145" h="99367" extrusionOk="0">
                  <a:moveTo>
                    <a:pt x="189715" y="0"/>
                  </a:moveTo>
                  <a:cubicBezTo>
                    <a:pt x="186767" y="19050"/>
                    <a:pt x="171457" y="24289"/>
                    <a:pt x="155861" y="34004"/>
                  </a:cubicBezTo>
                  <a:cubicBezTo>
                    <a:pt x="133419" y="47911"/>
                    <a:pt x="113639" y="68104"/>
                    <a:pt x="90340" y="79915"/>
                  </a:cubicBezTo>
                  <a:cubicBezTo>
                    <a:pt x="68849" y="90774"/>
                    <a:pt x="15120" y="101632"/>
                    <a:pt x="0" y="74009"/>
                  </a:cubicBezTo>
                  <a:cubicBezTo>
                    <a:pt x="8178" y="111347"/>
                    <a:pt x="68849" y="99632"/>
                    <a:pt x="91957" y="87916"/>
                  </a:cubicBezTo>
                  <a:cubicBezTo>
                    <a:pt x="115065" y="76200"/>
                    <a:pt x="134275" y="56483"/>
                    <a:pt x="156336" y="42767"/>
                  </a:cubicBezTo>
                  <a:cubicBezTo>
                    <a:pt x="172122" y="33242"/>
                    <a:pt x="187623" y="27908"/>
                    <a:pt x="190095" y="8001"/>
                  </a:cubicBezTo>
                  <a:cubicBezTo>
                    <a:pt x="190229" y="5325"/>
                    <a:pt x="190095" y="2648"/>
                    <a:pt x="189715"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90" name="Google Shape;1990;p31"/>
            <p:cNvSpPr/>
            <p:nvPr/>
          </p:nvSpPr>
          <p:spPr>
            <a:xfrm>
              <a:off x="2457350" y="3860101"/>
              <a:ext cx="195204" cy="145599"/>
            </a:xfrm>
            <a:custGeom>
              <a:avLst/>
              <a:gdLst/>
              <a:ahLst/>
              <a:cxnLst/>
              <a:rect l="l" t="t" r="r" b="b"/>
              <a:pathLst>
                <a:path w="190969" h="142446" extrusionOk="0">
                  <a:moveTo>
                    <a:pt x="173186" y="102"/>
                  </a:moveTo>
                  <a:cubicBezTo>
                    <a:pt x="150268" y="19152"/>
                    <a:pt x="110138" y="-1613"/>
                    <a:pt x="108522" y="102"/>
                  </a:cubicBezTo>
                  <a:cubicBezTo>
                    <a:pt x="84624" y="24276"/>
                    <a:pt x="59386" y="47079"/>
                    <a:pt x="32921" y="68396"/>
                  </a:cubicBezTo>
                  <a:cubicBezTo>
                    <a:pt x="18657" y="79636"/>
                    <a:pt x="-3596" y="94685"/>
                    <a:pt x="493" y="116021"/>
                  </a:cubicBezTo>
                  <a:cubicBezTo>
                    <a:pt x="7626" y="154693"/>
                    <a:pt x="69437" y="142786"/>
                    <a:pt x="92736" y="130975"/>
                  </a:cubicBezTo>
                  <a:cubicBezTo>
                    <a:pt x="116034" y="119164"/>
                    <a:pt x="135148" y="99543"/>
                    <a:pt x="157210" y="85827"/>
                  </a:cubicBezTo>
                  <a:cubicBezTo>
                    <a:pt x="172901" y="76302"/>
                    <a:pt x="188402" y="70968"/>
                    <a:pt x="190874" y="51061"/>
                  </a:cubicBezTo>
                  <a:cubicBezTo>
                    <a:pt x="192300" y="39249"/>
                    <a:pt x="177275" y="-374"/>
                    <a:pt x="173186" y="10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91" name="Google Shape;1991;p31"/>
            <p:cNvSpPr/>
            <p:nvPr/>
          </p:nvSpPr>
          <p:spPr>
            <a:xfrm>
              <a:off x="2457756" y="3906656"/>
              <a:ext cx="194361" cy="101578"/>
            </a:xfrm>
            <a:custGeom>
              <a:avLst/>
              <a:gdLst/>
              <a:ahLst/>
              <a:cxnLst/>
              <a:rect l="l" t="t" r="r" b="b"/>
              <a:pathLst>
                <a:path w="190145" h="99378" extrusionOk="0">
                  <a:moveTo>
                    <a:pt x="189715" y="0"/>
                  </a:moveTo>
                  <a:cubicBezTo>
                    <a:pt x="186767" y="19050"/>
                    <a:pt x="171457" y="24289"/>
                    <a:pt x="155861" y="34004"/>
                  </a:cubicBezTo>
                  <a:cubicBezTo>
                    <a:pt x="133418" y="48006"/>
                    <a:pt x="113639" y="68104"/>
                    <a:pt x="90340" y="79915"/>
                  </a:cubicBezTo>
                  <a:cubicBezTo>
                    <a:pt x="68849" y="90869"/>
                    <a:pt x="15120" y="101727"/>
                    <a:pt x="0" y="74104"/>
                  </a:cubicBezTo>
                  <a:cubicBezTo>
                    <a:pt x="8178" y="111347"/>
                    <a:pt x="68944" y="99631"/>
                    <a:pt x="91957" y="87916"/>
                  </a:cubicBezTo>
                  <a:cubicBezTo>
                    <a:pt x="114970" y="76200"/>
                    <a:pt x="134274" y="56579"/>
                    <a:pt x="156431" y="42767"/>
                  </a:cubicBezTo>
                  <a:cubicBezTo>
                    <a:pt x="172122" y="33242"/>
                    <a:pt x="187622" y="27908"/>
                    <a:pt x="190095" y="8001"/>
                  </a:cubicBezTo>
                  <a:cubicBezTo>
                    <a:pt x="190228" y="5324"/>
                    <a:pt x="190095" y="2648"/>
                    <a:pt x="189715"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92" name="Google Shape;1992;p31"/>
            <p:cNvSpPr/>
            <p:nvPr/>
          </p:nvSpPr>
          <p:spPr>
            <a:xfrm>
              <a:off x="2506461" y="2987362"/>
              <a:ext cx="335774" cy="964424"/>
            </a:xfrm>
            <a:custGeom>
              <a:avLst/>
              <a:gdLst/>
              <a:ahLst/>
              <a:cxnLst/>
              <a:rect l="l" t="t" r="r" b="b"/>
              <a:pathLst>
                <a:path w="328490" h="943536" extrusionOk="0">
                  <a:moveTo>
                    <a:pt x="324560" y="81915"/>
                  </a:moveTo>
                  <a:cubicBezTo>
                    <a:pt x="323514" y="116681"/>
                    <a:pt x="312673" y="267367"/>
                    <a:pt x="307918" y="347091"/>
                  </a:cubicBezTo>
                  <a:cubicBezTo>
                    <a:pt x="303163" y="426815"/>
                    <a:pt x="301927" y="524637"/>
                    <a:pt x="301927" y="524637"/>
                  </a:cubicBezTo>
                  <a:cubicBezTo>
                    <a:pt x="301927" y="524637"/>
                    <a:pt x="315716" y="582740"/>
                    <a:pt x="324560" y="651034"/>
                  </a:cubicBezTo>
                  <a:cubicBezTo>
                    <a:pt x="333403" y="719328"/>
                    <a:pt x="324560" y="934879"/>
                    <a:pt x="324560" y="934879"/>
                  </a:cubicBezTo>
                  <a:cubicBezTo>
                    <a:pt x="306701" y="946423"/>
                    <a:pt x="283745" y="946423"/>
                    <a:pt x="265886" y="934879"/>
                  </a:cubicBezTo>
                  <a:cubicBezTo>
                    <a:pt x="265886" y="934879"/>
                    <a:pt x="229274" y="762381"/>
                    <a:pt x="212252" y="684657"/>
                  </a:cubicBezTo>
                  <a:cubicBezTo>
                    <a:pt x="195230" y="606933"/>
                    <a:pt x="192378" y="562166"/>
                    <a:pt x="183724" y="513969"/>
                  </a:cubicBezTo>
                  <a:cubicBezTo>
                    <a:pt x="173073" y="455676"/>
                    <a:pt x="150060" y="183642"/>
                    <a:pt x="150060" y="183642"/>
                  </a:cubicBezTo>
                  <a:lnTo>
                    <a:pt x="140551" y="184214"/>
                  </a:lnTo>
                  <a:lnTo>
                    <a:pt x="116206" y="491490"/>
                  </a:lnTo>
                  <a:cubicBezTo>
                    <a:pt x="123766" y="514131"/>
                    <a:pt x="128959" y="537496"/>
                    <a:pt x="131707" y="561213"/>
                  </a:cubicBezTo>
                  <a:cubicBezTo>
                    <a:pt x="138363" y="611219"/>
                    <a:pt x="124670" y="862870"/>
                    <a:pt x="124670" y="862870"/>
                  </a:cubicBezTo>
                  <a:cubicBezTo>
                    <a:pt x="104700" y="873966"/>
                    <a:pt x="80213" y="872938"/>
                    <a:pt x="61241" y="860203"/>
                  </a:cubicBezTo>
                  <a:cubicBezTo>
                    <a:pt x="61241" y="860203"/>
                    <a:pt x="0" y="526828"/>
                    <a:pt x="0" y="476250"/>
                  </a:cubicBezTo>
                  <a:cubicBezTo>
                    <a:pt x="0" y="442722"/>
                    <a:pt x="5706" y="0"/>
                    <a:pt x="5706" y="0"/>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93" name="Google Shape;1993;p31"/>
            <p:cNvSpPr/>
            <p:nvPr/>
          </p:nvSpPr>
          <p:spPr>
            <a:xfrm>
              <a:off x="2582229" y="2387101"/>
              <a:ext cx="214978" cy="209526"/>
            </a:xfrm>
            <a:custGeom>
              <a:avLst/>
              <a:gdLst/>
              <a:ahLst/>
              <a:cxnLst/>
              <a:rect l="l" t="t" r="r" b="b"/>
              <a:pathLst>
                <a:path w="210314" h="204988" extrusionOk="0">
                  <a:moveTo>
                    <a:pt x="167279" y="0"/>
                  </a:moveTo>
                  <a:cubicBezTo>
                    <a:pt x="167279" y="0"/>
                    <a:pt x="163380" y="75629"/>
                    <a:pt x="165092" y="82391"/>
                  </a:cubicBezTo>
                  <a:cubicBezTo>
                    <a:pt x="166804" y="89154"/>
                    <a:pt x="199707" y="110966"/>
                    <a:pt x="209312" y="119158"/>
                  </a:cubicBezTo>
                  <a:cubicBezTo>
                    <a:pt x="218916" y="127349"/>
                    <a:pt x="157104" y="188214"/>
                    <a:pt x="127054" y="202025"/>
                  </a:cubicBezTo>
                  <a:cubicBezTo>
                    <a:pt x="97004" y="215836"/>
                    <a:pt x="1719" y="179451"/>
                    <a:pt x="102" y="132588"/>
                  </a:cubicBezTo>
                  <a:cubicBezTo>
                    <a:pt x="-1515" y="85725"/>
                    <a:pt x="16363" y="46387"/>
                    <a:pt x="31008" y="44291"/>
                  </a:cubicBezTo>
                  <a:cubicBezTo>
                    <a:pt x="45653" y="42196"/>
                    <a:pt x="167279" y="0"/>
                    <a:pt x="167279"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94" name="Google Shape;1994;p31"/>
            <p:cNvSpPr/>
            <p:nvPr/>
          </p:nvSpPr>
          <p:spPr>
            <a:xfrm>
              <a:off x="2243240" y="2453762"/>
              <a:ext cx="324369" cy="463332"/>
            </a:xfrm>
            <a:custGeom>
              <a:avLst/>
              <a:gdLst/>
              <a:ahLst/>
              <a:cxnLst/>
              <a:rect l="l" t="t" r="r" b="b"/>
              <a:pathLst>
                <a:path w="317332" h="453297" extrusionOk="0">
                  <a:moveTo>
                    <a:pt x="317332" y="2194"/>
                  </a:moveTo>
                  <a:cubicBezTo>
                    <a:pt x="317332" y="2194"/>
                    <a:pt x="296887" y="-29144"/>
                    <a:pt x="222237" y="145069"/>
                  </a:cubicBezTo>
                  <a:cubicBezTo>
                    <a:pt x="147588" y="319281"/>
                    <a:pt x="101562" y="365001"/>
                    <a:pt x="68088" y="408340"/>
                  </a:cubicBezTo>
                  <a:cubicBezTo>
                    <a:pt x="37848" y="447773"/>
                    <a:pt x="22918" y="385099"/>
                    <a:pt x="22918" y="385099"/>
                  </a:cubicBezTo>
                  <a:cubicBezTo>
                    <a:pt x="22918" y="385099"/>
                    <a:pt x="46977" y="354714"/>
                    <a:pt x="26912" y="354714"/>
                  </a:cubicBezTo>
                  <a:cubicBezTo>
                    <a:pt x="15691" y="355381"/>
                    <a:pt x="0" y="378526"/>
                    <a:pt x="0" y="378526"/>
                  </a:cubicBezTo>
                  <a:lnTo>
                    <a:pt x="25581" y="419484"/>
                  </a:lnTo>
                  <a:lnTo>
                    <a:pt x="92147" y="453298"/>
                  </a:lnTo>
                  <a:cubicBezTo>
                    <a:pt x="92147" y="453298"/>
                    <a:pt x="173644" y="378241"/>
                    <a:pt x="199985" y="331949"/>
                  </a:cubicBezTo>
                  <a:cubicBezTo>
                    <a:pt x="228514" y="295468"/>
                    <a:pt x="271211" y="223078"/>
                    <a:pt x="271211" y="223078"/>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95" name="Google Shape;1995;p31"/>
            <p:cNvSpPr/>
            <p:nvPr/>
          </p:nvSpPr>
          <p:spPr>
            <a:xfrm>
              <a:off x="2217389" y="2839467"/>
              <a:ext cx="154799" cy="101310"/>
            </a:xfrm>
            <a:custGeom>
              <a:avLst/>
              <a:gdLst/>
              <a:ahLst/>
              <a:cxnLst/>
              <a:rect l="l" t="t" r="r" b="b"/>
              <a:pathLst>
                <a:path w="151441" h="99116" extrusionOk="0">
                  <a:moveTo>
                    <a:pt x="25622" y="35807"/>
                  </a:moveTo>
                  <a:cubicBezTo>
                    <a:pt x="24861" y="35236"/>
                    <a:pt x="4986" y="12090"/>
                    <a:pt x="4986" y="12090"/>
                  </a:cubicBezTo>
                  <a:cubicBezTo>
                    <a:pt x="4986" y="12090"/>
                    <a:pt x="-6901" y="1708"/>
                    <a:pt x="6032" y="946"/>
                  </a:cubicBezTo>
                  <a:cubicBezTo>
                    <a:pt x="18965" y="184"/>
                    <a:pt x="65086" y="89"/>
                    <a:pt x="65086" y="89"/>
                  </a:cubicBezTo>
                  <a:cubicBezTo>
                    <a:pt x="69803" y="-369"/>
                    <a:pt x="74510" y="955"/>
                    <a:pt x="78305" y="3803"/>
                  </a:cubicBezTo>
                  <a:cubicBezTo>
                    <a:pt x="84105" y="8375"/>
                    <a:pt x="150957" y="93148"/>
                    <a:pt x="150957" y="93148"/>
                  </a:cubicBezTo>
                  <a:cubicBezTo>
                    <a:pt x="150957" y="93148"/>
                    <a:pt x="153905" y="98291"/>
                    <a:pt x="145252" y="98863"/>
                  </a:cubicBezTo>
                  <a:cubicBezTo>
                    <a:pt x="136598" y="99434"/>
                    <a:pt x="80587" y="98863"/>
                    <a:pt x="80587" y="98863"/>
                  </a:cubicBezTo>
                  <a:close/>
                </a:path>
              </a:pathLst>
            </a:custGeom>
            <a:solidFill>
              <a:srgbClr val="20232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96" name="Google Shape;1996;p31"/>
            <p:cNvSpPr/>
            <p:nvPr/>
          </p:nvSpPr>
          <p:spPr>
            <a:xfrm>
              <a:off x="2221873" y="2861121"/>
              <a:ext cx="101078" cy="84251"/>
            </a:xfrm>
            <a:custGeom>
              <a:avLst/>
              <a:gdLst/>
              <a:ahLst/>
              <a:cxnLst/>
              <a:rect l="l" t="t" r="r" b="b"/>
              <a:pathLst>
                <a:path w="98885" h="82426" extrusionOk="0">
                  <a:moveTo>
                    <a:pt x="15807" y="295"/>
                  </a:moveTo>
                  <a:cubicBezTo>
                    <a:pt x="15807" y="295"/>
                    <a:pt x="-3878" y="-3420"/>
                    <a:pt x="687" y="15534"/>
                  </a:cubicBezTo>
                  <a:cubicBezTo>
                    <a:pt x="5251" y="34489"/>
                    <a:pt x="33495" y="54111"/>
                    <a:pt x="33495" y="54111"/>
                  </a:cubicBezTo>
                  <a:lnTo>
                    <a:pt x="62974" y="78876"/>
                  </a:lnTo>
                  <a:cubicBezTo>
                    <a:pt x="70334" y="83610"/>
                    <a:pt x="79768" y="83610"/>
                    <a:pt x="87128" y="78876"/>
                  </a:cubicBezTo>
                  <a:cubicBezTo>
                    <a:pt x="94736" y="74113"/>
                    <a:pt x="105387" y="61159"/>
                    <a:pt x="93690" y="48872"/>
                  </a:cubicBezTo>
                  <a:cubicBezTo>
                    <a:pt x="81993" y="36585"/>
                    <a:pt x="71533" y="9629"/>
                    <a:pt x="41673" y="10772"/>
                  </a:cubicBezTo>
                  <a:cubicBezTo>
                    <a:pt x="41673" y="10772"/>
                    <a:pt x="40056" y="3628"/>
                    <a:pt x="22654" y="1247"/>
                  </a:cubicBezTo>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97" name="Google Shape;1997;p31"/>
            <p:cNvSpPr/>
            <p:nvPr/>
          </p:nvSpPr>
          <p:spPr>
            <a:xfrm>
              <a:off x="2506235" y="2416390"/>
              <a:ext cx="349666" cy="703984"/>
            </a:xfrm>
            <a:custGeom>
              <a:avLst/>
              <a:gdLst/>
              <a:ahLst/>
              <a:cxnLst/>
              <a:rect l="l" t="t" r="r" b="b"/>
              <a:pathLst>
                <a:path w="342080" h="688737" extrusionOk="0">
                  <a:moveTo>
                    <a:pt x="250227" y="66733"/>
                  </a:moveTo>
                  <a:cubicBezTo>
                    <a:pt x="250227" y="66733"/>
                    <a:pt x="195357" y="148457"/>
                    <a:pt x="118901" y="156172"/>
                  </a:cubicBezTo>
                  <a:cubicBezTo>
                    <a:pt x="94841" y="132360"/>
                    <a:pt x="92654" y="47683"/>
                    <a:pt x="126033" y="20632"/>
                  </a:cubicBezTo>
                  <a:cubicBezTo>
                    <a:pt x="126033" y="20632"/>
                    <a:pt x="95317" y="-4229"/>
                    <a:pt x="74301" y="629"/>
                  </a:cubicBezTo>
                  <a:cubicBezTo>
                    <a:pt x="49433" y="14088"/>
                    <a:pt x="30395" y="36272"/>
                    <a:pt x="20857" y="62923"/>
                  </a:cubicBezTo>
                  <a:cubicBezTo>
                    <a:pt x="6783" y="106071"/>
                    <a:pt x="-1110" y="155792"/>
                    <a:pt x="126" y="236087"/>
                  </a:cubicBezTo>
                  <a:cubicBezTo>
                    <a:pt x="1363" y="316383"/>
                    <a:pt x="126" y="561557"/>
                    <a:pt x="126" y="561557"/>
                  </a:cubicBezTo>
                  <a:cubicBezTo>
                    <a:pt x="126" y="561557"/>
                    <a:pt x="10967" y="613468"/>
                    <a:pt x="80102" y="652044"/>
                  </a:cubicBezTo>
                  <a:cubicBezTo>
                    <a:pt x="149236" y="690620"/>
                    <a:pt x="200207" y="694335"/>
                    <a:pt x="247754" y="683381"/>
                  </a:cubicBezTo>
                  <a:cubicBezTo>
                    <a:pt x="286458" y="674333"/>
                    <a:pt x="318410" y="660712"/>
                    <a:pt x="331723" y="632613"/>
                  </a:cubicBezTo>
                  <a:cubicBezTo>
                    <a:pt x="328300" y="576320"/>
                    <a:pt x="303195" y="429540"/>
                    <a:pt x="312704" y="358769"/>
                  </a:cubicBezTo>
                  <a:cubicBezTo>
                    <a:pt x="322214" y="287999"/>
                    <a:pt x="336954" y="234944"/>
                    <a:pt x="341233" y="177794"/>
                  </a:cubicBezTo>
                  <a:cubicBezTo>
                    <a:pt x="345512" y="120644"/>
                    <a:pt x="333625" y="121692"/>
                    <a:pt x="305001" y="101594"/>
                  </a:cubicBezTo>
                  <a:cubicBezTo>
                    <a:pt x="287618" y="88650"/>
                    <a:pt x="269312" y="77001"/>
                    <a:pt x="250227" y="66733"/>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98" name="Google Shape;1998;p31"/>
            <p:cNvSpPr/>
            <p:nvPr/>
          </p:nvSpPr>
          <p:spPr>
            <a:xfrm>
              <a:off x="2790960" y="2560359"/>
              <a:ext cx="135498" cy="621896"/>
            </a:xfrm>
            <a:custGeom>
              <a:avLst/>
              <a:gdLst/>
              <a:ahLst/>
              <a:cxnLst/>
              <a:rect l="l" t="t" r="r" b="b"/>
              <a:pathLst>
                <a:path w="132559" h="608427" extrusionOk="0">
                  <a:moveTo>
                    <a:pt x="1779" y="533694"/>
                  </a:moveTo>
                  <a:cubicBezTo>
                    <a:pt x="13190" y="520931"/>
                    <a:pt x="32779" y="450160"/>
                    <a:pt x="44001" y="405488"/>
                  </a:cubicBezTo>
                  <a:cubicBezTo>
                    <a:pt x="54832" y="355339"/>
                    <a:pt x="57019" y="303694"/>
                    <a:pt x="50467" y="252802"/>
                  </a:cubicBezTo>
                  <a:cubicBezTo>
                    <a:pt x="40387" y="191842"/>
                    <a:pt x="12429" y="107451"/>
                    <a:pt x="4536" y="72494"/>
                  </a:cubicBezTo>
                  <a:cubicBezTo>
                    <a:pt x="-3357" y="37537"/>
                    <a:pt x="7104" y="22678"/>
                    <a:pt x="22604" y="8581"/>
                  </a:cubicBezTo>
                  <a:cubicBezTo>
                    <a:pt x="40767" y="-7993"/>
                    <a:pt x="67870" y="-3040"/>
                    <a:pt x="85367" y="45538"/>
                  </a:cubicBezTo>
                  <a:cubicBezTo>
                    <a:pt x="108199" y="112727"/>
                    <a:pt x="123538" y="182231"/>
                    <a:pt x="131108" y="252802"/>
                  </a:cubicBezTo>
                  <a:cubicBezTo>
                    <a:pt x="135206" y="305361"/>
                    <a:pt x="130614" y="358234"/>
                    <a:pt x="117509" y="409298"/>
                  </a:cubicBezTo>
                  <a:cubicBezTo>
                    <a:pt x="105813" y="456923"/>
                    <a:pt x="88981" y="491403"/>
                    <a:pt x="66728" y="535028"/>
                  </a:cubicBezTo>
                  <a:cubicBezTo>
                    <a:pt x="60737" y="546839"/>
                    <a:pt x="47044" y="580081"/>
                    <a:pt x="38200" y="604084"/>
                  </a:cubicBezTo>
                  <a:cubicBezTo>
                    <a:pt x="29356" y="628087"/>
                    <a:pt x="-8587" y="545315"/>
                    <a:pt x="1779" y="53369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99" name="Google Shape;1999;p31"/>
            <p:cNvSpPr/>
            <p:nvPr/>
          </p:nvSpPr>
          <p:spPr>
            <a:xfrm>
              <a:off x="2573358" y="2169926"/>
              <a:ext cx="231959" cy="282978"/>
            </a:xfrm>
            <a:custGeom>
              <a:avLst/>
              <a:gdLst/>
              <a:ahLst/>
              <a:cxnLst/>
              <a:rect l="l" t="t" r="r" b="b"/>
              <a:pathLst>
                <a:path w="226927" h="276849" extrusionOk="0">
                  <a:moveTo>
                    <a:pt x="4992" y="100093"/>
                  </a:moveTo>
                  <a:lnTo>
                    <a:pt x="4992" y="100093"/>
                  </a:lnTo>
                  <a:cubicBezTo>
                    <a:pt x="14026" y="41324"/>
                    <a:pt x="56248" y="-3158"/>
                    <a:pt x="116729" y="176"/>
                  </a:cubicBezTo>
                  <a:cubicBezTo>
                    <a:pt x="180871" y="3548"/>
                    <a:pt x="230140" y="58374"/>
                    <a:pt x="226764" y="122620"/>
                  </a:cubicBezTo>
                  <a:cubicBezTo>
                    <a:pt x="224862" y="159005"/>
                    <a:pt x="206061" y="192400"/>
                    <a:pt x="175973" y="212869"/>
                  </a:cubicBezTo>
                  <a:cubicBezTo>
                    <a:pt x="173795" y="221746"/>
                    <a:pt x="170610" y="230347"/>
                    <a:pt x="166464" y="238491"/>
                  </a:cubicBezTo>
                  <a:cubicBezTo>
                    <a:pt x="145067" y="263542"/>
                    <a:pt x="80403" y="279068"/>
                    <a:pt x="61859" y="276591"/>
                  </a:cubicBezTo>
                  <a:cubicBezTo>
                    <a:pt x="37990" y="273162"/>
                    <a:pt x="25152" y="263161"/>
                    <a:pt x="13741" y="237062"/>
                  </a:cubicBezTo>
                  <a:cubicBezTo>
                    <a:pt x="-6229" y="190771"/>
                    <a:pt x="47" y="129144"/>
                    <a:pt x="4992" y="100093"/>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00" name="Google Shape;2000;p31"/>
            <p:cNvSpPr/>
            <p:nvPr/>
          </p:nvSpPr>
          <p:spPr>
            <a:xfrm>
              <a:off x="2582180" y="2145281"/>
              <a:ext cx="245225" cy="242272"/>
            </a:xfrm>
            <a:custGeom>
              <a:avLst/>
              <a:gdLst/>
              <a:ahLst/>
              <a:cxnLst/>
              <a:rect l="l" t="t" r="r" b="b"/>
              <a:pathLst>
                <a:path w="239905" h="237025" extrusionOk="0">
                  <a:moveTo>
                    <a:pt x="167327" y="237026"/>
                  </a:moveTo>
                  <a:lnTo>
                    <a:pt x="167327" y="237026"/>
                  </a:lnTo>
                  <a:lnTo>
                    <a:pt x="161811" y="185781"/>
                  </a:lnTo>
                  <a:cubicBezTo>
                    <a:pt x="161811" y="185781"/>
                    <a:pt x="203558" y="77387"/>
                    <a:pt x="104754" y="98151"/>
                  </a:cubicBezTo>
                  <a:cubicBezTo>
                    <a:pt x="39519" y="111962"/>
                    <a:pt x="23163" y="117868"/>
                    <a:pt x="3383" y="74053"/>
                  </a:cubicBezTo>
                  <a:cubicBezTo>
                    <a:pt x="-16397" y="30238"/>
                    <a:pt x="53498" y="-9100"/>
                    <a:pt x="136516" y="1853"/>
                  </a:cubicBezTo>
                  <a:cubicBezTo>
                    <a:pt x="196036" y="7797"/>
                    <a:pt x="241026" y="58537"/>
                    <a:pt x="239884" y="118439"/>
                  </a:cubicBezTo>
                  <a:cubicBezTo>
                    <a:pt x="237222" y="150729"/>
                    <a:pt x="228663" y="215975"/>
                    <a:pt x="167327" y="23702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01" name="Google Shape;2001;p31"/>
            <p:cNvSpPr/>
            <p:nvPr/>
          </p:nvSpPr>
          <p:spPr>
            <a:xfrm>
              <a:off x="2773661" y="2522433"/>
              <a:ext cx="151929" cy="206815"/>
            </a:xfrm>
            <a:custGeom>
              <a:avLst/>
              <a:gdLst/>
              <a:ahLst/>
              <a:cxnLst/>
              <a:rect l="l" t="t" r="r" b="b"/>
              <a:pathLst>
                <a:path w="148633" h="202336" extrusionOk="0">
                  <a:moveTo>
                    <a:pt x="148634" y="161388"/>
                  </a:moveTo>
                  <a:cubicBezTo>
                    <a:pt x="148634" y="161388"/>
                    <a:pt x="94810" y="215109"/>
                    <a:pt x="31001" y="199488"/>
                  </a:cubicBezTo>
                  <a:cubicBezTo>
                    <a:pt x="21491" y="193297"/>
                    <a:pt x="0" y="67757"/>
                    <a:pt x="0" y="67757"/>
                  </a:cubicBezTo>
                  <a:cubicBezTo>
                    <a:pt x="0" y="67757"/>
                    <a:pt x="0" y="-1775"/>
                    <a:pt x="53253" y="35"/>
                  </a:cubicBezTo>
                  <a:cubicBezTo>
                    <a:pt x="106506" y="1844"/>
                    <a:pt x="148634" y="161388"/>
                    <a:pt x="148634" y="161388"/>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02" name="Google Shape;2002;p31"/>
            <p:cNvSpPr/>
            <p:nvPr/>
          </p:nvSpPr>
          <p:spPr>
            <a:xfrm>
              <a:off x="2459309" y="2417031"/>
              <a:ext cx="123448" cy="199057"/>
            </a:xfrm>
            <a:custGeom>
              <a:avLst/>
              <a:gdLst/>
              <a:ahLst/>
              <a:cxnLst/>
              <a:rect l="l" t="t" r="r" b="b"/>
              <a:pathLst>
                <a:path w="120770" h="194746" extrusionOk="0">
                  <a:moveTo>
                    <a:pt x="46502" y="194215"/>
                  </a:moveTo>
                  <a:cubicBezTo>
                    <a:pt x="46502" y="194215"/>
                    <a:pt x="11602" y="198596"/>
                    <a:pt x="0" y="182213"/>
                  </a:cubicBezTo>
                  <a:cubicBezTo>
                    <a:pt x="2092" y="153638"/>
                    <a:pt x="48594" y="7906"/>
                    <a:pt x="120771" y="0"/>
                  </a:cubicBezTo>
                  <a:cubicBezTo>
                    <a:pt x="103197" y="15916"/>
                    <a:pt x="88011" y="34300"/>
                    <a:pt x="75696" y="54578"/>
                  </a:cubicBezTo>
                  <a:cubicBezTo>
                    <a:pt x="49925" y="97345"/>
                    <a:pt x="46502" y="194215"/>
                    <a:pt x="46502" y="194215"/>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8" name="Title 1">
            <a:extLst>
              <a:ext uri="{FF2B5EF4-FFF2-40B4-BE49-F238E27FC236}">
                <a16:creationId xmlns:a16="http://schemas.microsoft.com/office/drawing/2014/main" id="{18D4B92E-A5A4-B3A4-EC39-EACEBC76CBE5}"/>
              </a:ext>
            </a:extLst>
          </p:cNvPr>
          <p:cNvSpPr txBox="1">
            <a:spLocks/>
          </p:cNvSpPr>
          <p:nvPr/>
        </p:nvSpPr>
        <p:spPr>
          <a:xfrm>
            <a:off x="787022" y="322977"/>
            <a:ext cx="7704000" cy="5727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800" b="1" dirty="0" smtClean="0">
                <a:solidFill>
                  <a:schemeClr val="accent3">
                    <a:lumMod val="20000"/>
                    <a:lumOff val="80000"/>
                  </a:schemeClr>
                </a:solidFill>
              </a:rPr>
              <a:t>Pros and cons of Home Automation system</a:t>
            </a:r>
            <a:endParaRPr lang="en-US" sz="2800" b="1" dirty="0">
              <a:solidFill>
                <a:schemeClr val="accent3">
                  <a:lumMod val="20000"/>
                  <a:lumOff val="80000"/>
                </a:schemeClr>
              </a:solidFill>
            </a:endParaRPr>
          </a:p>
        </p:txBody>
      </p:sp>
      <p:sp>
        <p:nvSpPr>
          <p:cNvPr id="30" name="TextBox 29">
            <a:extLst>
              <a:ext uri="{FF2B5EF4-FFF2-40B4-BE49-F238E27FC236}">
                <a16:creationId xmlns:a16="http://schemas.microsoft.com/office/drawing/2014/main" id="{8C1DEEE7-93D5-4E22-70EF-8A848D2F4980}"/>
              </a:ext>
            </a:extLst>
          </p:cNvPr>
          <p:cNvSpPr txBox="1"/>
          <p:nvPr/>
        </p:nvSpPr>
        <p:spPr>
          <a:xfrm>
            <a:off x="714211" y="2078012"/>
            <a:ext cx="5549968" cy="2031325"/>
          </a:xfrm>
          <a:prstGeom prst="rect">
            <a:avLst/>
          </a:prstGeom>
          <a:noFill/>
        </p:spPr>
        <p:txBody>
          <a:bodyPr wrap="square" rtlCol="0">
            <a:spAutoFit/>
          </a:bodyPr>
          <a:lstStyle/>
          <a:p>
            <a:pPr marL="285750" indent="-285750" algn="just">
              <a:lnSpc>
                <a:spcPct val="150000"/>
              </a:lnSpc>
              <a:buClr>
                <a:schemeClr val="tx2">
                  <a:lumMod val="10000"/>
                </a:schemeClr>
              </a:buClr>
              <a:buFont typeface="Wingdings" panose="05000000000000000000" pitchFamily="2" charset="2"/>
              <a:buChar char="q"/>
            </a:pPr>
            <a:r>
              <a:rPr lang="en-US" b="1" dirty="0">
                <a:solidFill>
                  <a:schemeClr val="tx1">
                    <a:lumMod val="50000"/>
                  </a:schemeClr>
                </a:solidFill>
                <a:latin typeface="Fira Sans Condensed" panose="020B0503050000020004" pitchFamily="34" charset="0"/>
              </a:rPr>
              <a:t>Easier to Lock and Unlock the Doors</a:t>
            </a:r>
          </a:p>
          <a:p>
            <a:pPr marL="285750" indent="-285750" algn="just">
              <a:lnSpc>
                <a:spcPct val="150000"/>
              </a:lnSpc>
              <a:buClr>
                <a:schemeClr val="tx2">
                  <a:lumMod val="10000"/>
                </a:schemeClr>
              </a:buClr>
              <a:buFont typeface="Wingdings" panose="05000000000000000000" pitchFamily="2" charset="2"/>
              <a:buChar char="q"/>
            </a:pPr>
            <a:r>
              <a:rPr lang="en-US" b="1" dirty="0" smtClean="0">
                <a:solidFill>
                  <a:schemeClr val="tx1">
                    <a:lumMod val="50000"/>
                  </a:schemeClr>
                </a:solidFill>
                <a:latin typeface="Fira Sans Condensed" panose="020B0503050000020004" pitchFamily="34" charset="0"/>
              </a:rPr>
              <a:t>Save Energy </a:t>
            </a:r>
            <a:r>
              <a:rPr lang="en-US" b="1" dirty="0">
                <a:solidFill>
                  <a:schemeClr val="tx1">
                    <a:lumMod val="50000"/>
                  </a:schemeClr>
                </a:solidFill>
                <a:latin typeface="Fira Sans Condensed" panose="020B0503050000020004" pitchFamily="34" charset="0"/>
              </a:rPr>
              <a:t>with Smart Energy Consumption</a:t>
            </a:r>
          </a:p>
          <a:p>
            <a:pPr marL="285750" indent="-285750" algn="just">
              <a:lnSpc>
                <a:spcPct val="150000"/>
              </a:lnSpc>
              <a:buClr>
                <a:schemeClr val="tx2">
                  <a:lumMod val="10000"/>
                </a:schemeClr>
              </a:buClr>
              <a:buFont typeface="Wingdings" panose="05000000000000000000" pitchFamily="2" charset="2"/>
              <a:buChar char="q"/>
            </a:pPr>
            <a:r>
              <a:rPr lang="en-US" b="1" dirty="0">
                <a:solidFill>
                  <a:schemeClr val="tx1">
                    <a:lumMod val="50000"/>
                  </a:schemeClr>
                </a:solidFill>
                <a:latin typeface="Fira Sans Condensed" panose="020B0503050000020004" pitchFamily="34" charset="0"/>
              </a:rPr>
              <a:t>Ease of Using smart home technology</a:t>
            </a:r>
          </a:p>
          <a:p>
            <a:pPr marL="285750" indent="-285750" algn="just">
              <a:lnSpc>
                <a:spcPct val="150000"/>
              </a:lnSpc>
              <a:buClr>
                <a:schemeClr val="tx2">
                  <a:lumMod val="10000"/>
                </a:schemeClr>
              </a:buClr>
              <a:buFont typeface="Wingdings" panose="05000000000000000000" pitchFamily="2" charset="2"/>
              <a:buChar char="q"/>
            </a:pPr>
            <a:r>
              <a:rPr lang="en-US" b="1" dirty="0">
                <a:solidFill>
                  <a:schemeClr val="tx1">
                    <a:lumMod val="50000"/>
                  </a:schemeClr>
                </a:solidFill>
                <a:latin typeface="Fira Sans Condensed" panose="020B0503050000020004" pitchFamily="34" charset="0"/>
              </a:rPr>
              <a:t>Customize as Per Your Convenience</a:t>
            </a:r>
          </a:p>
          <a:p>
            <a:pPr marL="285750" indent="-285750" algn="just">
              <a:lnSpc>
                <a:spcPct val="150000"/>
              </a:lnSpc>
              <a:buClr>
                <a:schemeClr val="tx2">
                  <a:lumMod val="10000"/>
                </a:schemeClr>
              </a:buClr>
              <a:buFont typeface="Wingdings" panose="05000000000000000000" pitchFamily="2" charset="2"/>
              <a:buChar char="q"/>
            </a:pPr>
            <a:r>
              <a:rPr lang="en-US" b="1" dirty="0">
                <a:solidFill>
                  <a:schemeClr val="tx1">
                    <a:lumMod val="50000"/>
                  </a:schemeClr>
                </a:solidFill>
                <a:latin typeface="Fira Sans Condensed" panose="020B0503050000020004" pitchFamily="34" charset="0"/>
              </a:rPr>
              <a:t>Smart home technologies are really Smart</a:t>
            </a:r>
          </a:p>
          <a:p>
            <a:pPr marL="285750" indent="-285750" algn="just">
              <a:lnSpc>
                <a:spcPct val="150000"/>
              </a:lnSpc>
              <a:buClr>
                <a:schemeClr val="tx2">
                  <a:lumMod val="10000"/>
                </a:schemeClr>
              </a:buClr>
              <a:buFont typeface="Wingdings" panose="05000000000000000000" pitchFamily="2" charset="2"/>
              <a:buChar char="q"/>
            </a:pPr>
            <a:r>
              <a:rPr lang="en-US" b="1" dirty="0">
                <a:solidFill>
                  <a:schemeClr val="tx1">
                    <a:lumMod val="50000"/>
                  </a:schemeClr>
                </a:solidFill>
                <a:latin typeface="Fira Sans Condensed" panose="020B0503050000020004" pitchFamily="34" charset="0"/>
              </a:rPr>
              <a:t>Insurance benefits</a:t>
            </a:r>
          </a:p>
        </p:txBody>
      </p:sp>
      <p:sp>
        <p:nvSpPr>
          <p:cNvPr id="31" name="TextBox 30">
            <a:extLst>
              <a:ext uri="{FF2B5EF4-FFF2-40B4-BE49-F238E27FC236}">
                <a16:creationId xmlns:a16="http://schemas.microsoft.com/office/drawing/2014/main" id="{01424BBA-076C-C0DB-FEDE-E75DCE13D4A2}"/>
              </a:ext>
            </a:extLst>
          </p:cNvPr>
          <p:cNvSpPr txBox="1"/>
          <p:nvPr/>
        </p:nvSpPr>
        <p:spPr>
          <a:xfrm>
            <a:off x="787022" y="1333425"/>
            <a:ext cx="1512794" cy="400110"/>
          </a:xfrm>
          <a:prstGeom prst="rect">
            <a:avLst/>
          </a:prstGeom>
          <a:noFill/>
        </p:spPr>
        <p:txBody>
          <a:bodyPr wrap="square" rtlCol="0">
            <a:spAutoFit/>
          </a:bodyPr>
          <a:lstStyle/>
          <a:p>
            <a:r>
              <a:rPr lang="en-US" sz="2000" b="1" dirty="0" smtClean="0">
                <a:solidFill>
                  <a:schemeClr val="tx1">
                    <a:lumMod val="50000"/>
                  </a:schemeClr>
                </a:solidFill>
                <a:latin typeface="Fira Sans Condensed" panose="020B0503050000020004" pitchFamily="34" charset="0"/>
              </a:rPr>
              <a:t>Pros:</a:t>
            </a:r>
            <a:r>
              <a:rPr lang="en-US" dirty="0" smtClean="0"/>
              <a:t> </a:t>
            </a:r>
            <a:endParaRPr lang="en-US" dirty="0"/>
          </a:p>
        </p:txBody>
      </p:sp>
      <p:grpSp>
        <p:nvGrpSpPr>
          <p:cNvPr id="4" name="Group 3"/>
          <p:cNvGrpSpPr/>
          <p:nvPr/>
        </p:nvGrpSpPr>
        <p:grpSpPr>
          <a:xfrm>
            <a:off x="7032258" y="1015541"/>
            <a:ext cx="1245051" cy="2582482"/>
            <a:chOff x="7032258" y="1015541"/>
            <a:chExt cx="1245051" cy="2582482"/>
          </a:xfrm>
        </p:grpSpPr>
        <p:grpSp>
          <p:nvGrpSpPr>
            <p:cNvPr id="3" name="Group 2"/>
            <p:cNvGrpSpPr/>
            <p:nvPr/>
          </p:nvGrpSpPr>
          <p:grpSpPr>
            <a:xfrm>
              <a:off x="7032258" y="1015541"/>
              <a:ext cx="1245051" cy="2582482"/>
              <a:chOff x="7114308" y="878128"/>
              <a:chExt cx="1245051" cy="2582482"/>
            </a:xfrm>
          </p:grpSpPr>
          <p:grpSp>
            <p:nvGrpSpPr>
              <p:cNvPr id="1981" name="Google Shape;1981;p31"/>
              <p:cNvGrpSpPr/>
              <p:nvPr/>
            </p:nvGrpSpPr>
            <p:grpSpPr>
              <a:xfrm>
                <a:off x="7114308" y="878128"/>
                <a:ext cx="1245051" cy="2582482"/>
                <a:chOff x="2547150" y="238125"/>
                <a:chExt cx="2525675" cy="5238750"/>
              </a:xfrm>
            </p:grpSpPr>
            <p:sp>
              <p:nvSpPr>
                <p:cNvPr id="1982" name="Google Shape;1982;p31"/>
                <p:cNvSpPr/>
                <p:nvPr/>
              </p:nvSpPr>
              <p:spPr>
                <a:xfrm>
                  <a:off x="2547150" y="238125"/>
                  <a:ext cx="2525675" cy="5238750"/>
                </a:xfrm>
                <a:custGeom>
                  <a:avLst/>
                  <a:gdLst/>
                  <a:ahLst/>
                  <a:cxnLst/>
                  <a:rect l="l" t="t" r="r" b="b"/>
                  <a:pathLst>
                    <a:path w="101027" h="209550" extrusionOk="0">
                      <a:moveTo>
                        <a:pt x="98629" y="18886"/>
                      </a:moveTo>
                      <a:lnTo>
                        <a:pt x="98629" y="190364"/>
                      </a:lnTo>
                      <a:lnTo>
                        <a:pt x="2398" y="190364"/>
                      </a:lnTo>
                      <a:lnTo>
                        <a:pt x="2398" y="18886"/>
                      </a:lnTo>
                      <a:close/>
                      <a:moveTo>
                        <a:pt x="10343" y="0"/>
                      </a:moveTo>
                      <a:lnTo>
                        <a:pt x="9293" y="75"/>
                      </a:lnTo>
                      <a:lnTo>
                        <a:pt x="8244" y="225"/>
                      </a:lnTo>
                      <a:lnTo>
                        <a:pt x="7270" y="450"/>
                      </a:lnTo>
                      <a:lnTo>
                        <a:pt x="6295" y="824"/>
                      </a:lnTo>
                      <a:lnTo>
                        <a:pt x="5396" y="1274"/>
                      </a:lnTo>
                      <a:lnTo>
                        <a:pt x="4572" y="1799"/>
                      </a:lnTo>
                      <a:lnTo>
                        <a:pt x="3747" y="2398"/>
                      </a:lnTo>
                      <a:lnTo>
                        <a:pt x="2998" y="3073"/>
                      </a:lnTo>
                      <a:lnTo>
                        <a:pt x="2323" y="3747"/>
                      </a:lnTo>
                      <a:lnTo>
                        <a:pt x="1724" y="4572"/>
                      </a:lnTo>
                      <a:lnTo>
                        <a:pt x="1199" y="5396"/>
                      </a:lnTo>
                      <a:lnTo>
                        <a:pt x="824" y="6370"/>
                      </a:lnTo>
                      <a:lnTo>
                        <a:pt x="450" y="7270"/>
                      </a:lnTo>
                      <a:lnTo>
                        <a:pt x="225" y="8319"/>
                      </a:lnTo>
                      <a:lnTo>
                        <a:pt x="0" y="9293"/>
                      </a:lnTo>
                      <a:lnTo>
                        <a:pt x="0" y="10343"/>
                      </a:lnTo>
                      <a:lnTo>
                        <a:pt x="0" y="199207"/>
                      </a:lnTo>
                      <a:lnTo>
                        <a:pt x="0" y="200257"/>
                      </a:lnTo>
                      <a:lnTo>
                        <a:pt x="225" y="201231"/>
                      </a:lnTo>
                      <a:lnTo>
                        <a:pt x="450" y="202280"/>
                      </a:lnTo>
                      <a:lnTo>
                        <a:pt x="824" y="203180"/>
                      </a:lnTo>
                      <a:lnTo>
                        <a:pt x="1199" y="204154"/>
                      </a:lnTo>
                      <a:lnTo>
                        <a:pt x="1724" y="204978"/>
                      </a:lnTo>
                      <a:lnTo>
                        <a:pt x="2323" y="205803"/>
                      </a:lnTo>
                      <a:lnTo>
                        <a:pt x="2998" y="206477"/>
                      </a:lnTo>
                      <a:lnTo>
                        <a:pt x="3747" y="207152"/>
                      </a:lnTo>
                      <a:lnTo>
                        <a:pt x="4572" y="207751"/>
                      </a:lnTo>
                      <a:lnTo>
                        <a:pt x="5396" y="208276"/>
                      </a:lnTo>
                      <a:lnTo>
                        <a:pt x="6295" y="208726"/>
                      </a:lnTo>
                      <a:lnTo>
                        <a:pt x="7270" y="209100"/>
                      </a:lnTo>
                      <a:lnTo>
                        <a:pt x="8244" y="209325"/>
                      </a:lnTo>
                      <a:lnTo>
                        <a:pt x="9293" y="209475"/>
                      </a:lnTo>
                      <a:lnTo>
                        <a:pt x="10343" y="209550"/>
                      </a:lnTo>
                      <a:lnTo>
                        <a:pt x="90610" y="209550"/>
                      </a:lnTo>
                      <a:lnTo>
                        <a:pt x="91659" y="209475"/>
                      </a:lnTo>
                      <a:lnTo>
                        <a:pt x="92708" y="209325"/>
                      </a:lnTo>
                      <a:lnTo>
                        <a:pt x="93682" y="209100"/>
                      </a:lnTo>
                      <a:lnTo>
                        <a:pt x="94657" y="208726"/>
                      </a:lnTo>
                      <a:lnTo>
                        <a:pt x="95556" y="208276"/>
                      </a:lnTo>
                      <a:lnTo>
                        <a:pt x="96455" y="207751"/>
                      </a:lnTo>
                      <a:lnTo>
                        <a:pt x="97205" y="207152"/>
                      </a:lnTo>
                      <a:lnTo>
                        <a:pt x="97954" y="206477"/>
                      </a:lnTo>
                      <a:lnTo>
                        <a:pt x="98629" y="205803"/>
                      </a:lnTo>
                      <a:lnTo>
                        <a:pt x="99228" y="204978"/>
                      </a:lnTo>
                      <a:lnTo>
                        <a:pt x="99753" y="204154"/>
                      </a:lnTo>
                      <a:lnTo>
                        <a:pt x="100203" y="203180"/>
                      </a:lnTo>
                      <a:lnTo>
                        <a:pt x="100577" y="202280"/>
                      </a:lnTo>
                      <a:lnTo>
                        <a:pt x="100802" y="201231"/>
                      </a:lnTo>
                      <a:lnTo>
                        <a:pt x="100952" y="200257"/>
                      </a:lnTo>
                      <a:lnTo>
                        <a:pt x="101027" y="199207"/>
                      </a:lnTo>
                      <a:lnTo>
                        <a:pt x="101027" y="10343"/>
                      </a:lnTo>
                      <a:lnTo>
                        <a:pt x="100952" y="9293"/>
                      </a:lnTo>
                      <a:lnTo>
                        <a:pt x="100802" y="8319"/>
                      </a:lnTo>
                      <a:lnTo>
                        <a:pt x="100577" y="7270"/>
                      </a:lnTo>
                      <a:lnTo>
                        <a:pt x="100203" y="6370"/>
                      </a:lnTo>
                      <a:lnTo>
                        <a:pt x="99753" y="5396"/>
                      </a:lnTo>
                      <a:lnTo>
                        <a:pt x="99228" y="4572"/>
                      </a:lnTo>
                      <a:lnTo>
                        <a:pt x="98629" y="3747"/>
                      </a:lnTo>
                      <a:lnTo>
                        <a:pt x="97954" y="3073"/>
                      </a:lnTo>
                      <a:lnTo>
                        <a:pt x="97205" y="2398"/>
                      </a:lnTo>
                      <a:lnTo>
                        <a:pt x="96455" y="1799"/>
                      </a:lnTo>
                      <a:lnTo>
                        <a:pt x="95556" y="1274"/>
                      </a:lnTo>
                      <a:lnTo>
                        <a:pt x="94657" y="824"/>
                      </a:lnTo>
                      <a:lnTo>
                        <a:pt x="93682" y="450"/>
                      </a:lnTo>
                      <a:lnTo>
                        <a:pt x="92708" y="225"/>
                      </a:lnTo>
                      <a:lnTo>
                        <a:pt x="91659" y="75"/>
                      </a:lnTo>
                      <a:lnTo>
                        <a:pt x="90610" y="0"/>
                      </a:lnTo>
                      <a:close/>
                    </a:path>
                  </a:pathLst>
                </a:custGeom>
                <a:gradFill>
                  <a:gsLst>
                    <a:gs pos="0">
                      <a:schemeClr val="lt1"/>
                    </a:gs>
                    <a:gs pos="50000">
                      <a:schemeClr val="lt1"/>
                    </a:gs>
                    <a:gs pos="100000">
                      <a:schemeClr val="lt2"/>
                    </a:gs>
                  </a:gsLst>
                  <a:lin ang="1619866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31"/>
                <p:cNvSpPr/>
                <p:nvPr/>
              </p:nvSpPr>
              <p:spPr>
                <a:xfrm>
                  <a:off x="3557025" y="5147100"/>
                  <a:ext cx="504050" cy="179900"/>
                </a:xfrm>
                <a:custGeom>
                  <a:avLst/>
                  <a:gdLst/>
                  <a:ahLst/>
                  <a:cxnLst/>
                  <a:rect l="l" t="t" r="r" b="b"/>
                  <a:pathLst>
                    <a:path w="20162" h="7196" extrusionOk="0">
                      <a:moveTo>
                        <a:pt x="3598" y="0"/>
                      </a:moveTo>
                      <a:lnTo>
                        <a:pt x="2849" y="75"/>
                      </a:lnTo>
                      <a:lnTo>
                        <a:pt x="2174" y="300"/>
                      </a:lnTo>
                      <a:lnTo>
                        <a:pt x="1575" y="600"/>
                      </a:lnTo>
                      <a:lnTo>
                        <a:pt x="1050" y="1050"/>
                      </a:lnTo>
                      <a:lnTo>
                        <a:pt x="600" y="1574"/>
                      </a:lnTo>
                      <a:lnTo>
                        <a:pt x="301" y="2174"/>
                      </a:lnTo>
                      <a:lnTo>
                        <a:pt x="76" y="2848"/>
                      </a:lnTo>
                      <a:lnTo>
                        <a:pt x="1" y="3598"/>
                      </a:lnTo>
                      <a:lnTo>
                        <a:pt x="76" y="4347"/>
                      </a:lnTo>
                      <a:lnTo>
                        <a:pt x="301" y="5022"/>
                      </a:lnTo>
                      <a:lnTo>
                        <a:pt x="600" y="5621"/>
                      </a:lnTo>
                      <a:lnTo>
                        <a:pt x="1050" y="6146"/>
                      </a:lnTo>
                      <a:lnTo>
                        <a:pt x="1575" y="6596"/>
                      </a:lnTo>
                      <a:lnTo>
                        <a:pt x="2174" y="6896"/>
                      </a:lnTo>
                      <a:lnTo>
                        <a:pt x="2849" y="7120"/>
                      </a:lnTo>
                      <a:lnTo>
                        <a:pt x="3598" y="7195"/>
                      </a:lnTo>
                      <a:lnTo>
                        <a:pt x="16639" y="7195"/>
                      </a:lnTo>
                      <a:lnTo>
                        <a:pt x="17313" y="7120"/>
                      </a:lnTo>
                      <a:lnTo>
                        <a:pt x="17988" y="6896"/>
                      </a:lnTo>
                      <a:lnTo>
                        <a:pt x="18587" y="6596"/>
                      </a:lnTo>
                      <a:lnTo>
                        <a:pt x="19112" y="6146"/>
                      </a:lnTo>
                      <a:lnTo>
                        <a:pt x="19562" y="5621"/>
                      </a:lnTo>
                      <a:lnTo>
                        <a:pt x="19861" y="5022"/>
                      </a:lnTo>
                      <a:lnTo>
                        <a:pt x="20086" y="4347"/>
                      </a:lnTo>
                      <a:lnTo>
                        <a:pt x="20161" y="3598"/>
                      </a:lnTo>
                      <a:lnTo>
                        <a:pt x="20086" y="2848"/>
                      </a:lnTo>
                      <a:lnTo>
                        <a:pt x="19861" y="2174"/>
                      </a:lnTo>
                      <a:lnTo>
                        <a:pt x="19562" y="1574"/>
                      </a:lnTo>
                      <a:lnTo>
                        <a:pt x="19112" y="1050"/>
                      </a:lnTo>
                      <a:lnTo>
                        <a:pt x="18587" y="600"/>
                      </a:lnTo>
                      <a:lnTo>
                        <a:pt x="17988" y="300"/>
                      </a:lnTo>
                      <a:lnTo>
                        <a:pt x="17313" y="75"/>
                      </a:lnTo>
                      <a:lnTo>
                        <a:pt x="16639" y="0"/>
                      </a:lnTo>
                      <a:close/>
                    </a:path>
                  </a:pathLst>
                </a:custGeom>
                <a:solidFill>
                  <a:srgbClr val="000000">
                    <a:alpha val="9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31"/>
                <p:cNvSpPr/>
                <p:nvPr/>
              </p:nvSpPr>
              <p:spPr>
                <a:xfrm>
                  <a:off x="3008050" y="423600"/>
                  <a:ext cx="99325" cy="99325"/>
                </a:xfrm>
                <a:custGeom>
                  <a:avLst/>
                  <a:gdLst/>
                  <a:ahLst/>
                  <a:cxnLst/>
                  <a:rect l="l" t="t" r="r" b="b"/>
                  <a:pathLst>
                    <a:path w="3973" h="3973" extrusionOk="0">
                      <a:moveTo>
                        <a:pt x="2024" y="1"/>
                      </a:moveTo>
                      <a:lnTo>
                        <a:pt x="1575" y="76"/>
                      </a:lnTo>
                      <a:lnTo>
                        <a:pt x="1200" y="151"/>
                      </a:lnTo>
                      <a:lnTo>
                        <a:pt x="900" y="375"/>
                      </a:lnTo>
                      <a:lnTo>
                        <a:pt x="600" y="600"/>
                      </a:lnTo>
                      <a:lnTo>
                        <a:pt x="375" y="900"/>
                      </a:lnTo>
                      <a:lnTo>
                        <a:pt x="151" y="1200"/>
                      </a:lnTo>
                      <a:lnTo>
                        <a:pt x="76" y="1575"/>
                      </a:lnTo>
                      <a:lnTo>
                        <a:pt x="1" y="2024"/>
                      </a:lnTo>
                      <a:lnTo>
                        <a:pt x="76" y="2399"/>
                      </a:lnTo>
                      <a:lnTo>
                        <a:pt x="151" y="2774"/>
                      </a:lnTo>
                      <a:lnTo>
                        <a:pt x="375" y="3073"/>
                      </a:lnTo>
                      <a:lnTo>
                        <a:pt x="600" y="3373"/>
                      </a:lnTo>
                      <a:lnTo>
                        <a:pt x="900" y="3673"/>
                      </a:lnTo>
                      <a:lnTo>
                        <a:pt x="1200" y="3823"/>
                      </a:lnTo>
                      <a:lnTo>
                        <a:pt x="1575" y="3973"/>
                      </a:lnTo>
                      <a:lnTo>
                        <a:pt x="2399" y="3973"/>
                      </a:lnTo>
                      <a:lnTo>
                        <a:pt x="2774"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4" y="151"/>
                      </a:lnTo>
                      <a:lnTo>
                        <a:pt x="2399" y="76"/>
                      </a:lnTo>
                      <a:lnTo>
                        <a:pt x="2024" y="1"/>
                      </a:lnTo>
                      <a:close/>
                    </a:path>
                  </a:pathLst>
                </a:custGeom>
                <a:solidFill>
                  <a:srgbClr val="000000">
                    <a:alpha val="9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31"/>
                <p:cNvSpPr/>
                <p:nvPr/>
              </p:nvSpPr>
              <p:spPr>
                <a:xfrm>
                  <a:off x="3566400" y="434850"/>
                  <a:ext cx="487175" cy="76850"/>
                </a:xfrm>
                <a:custGeom>
                  <a:avLst/>
                  <a:gdLst/>
                  <a:ahLst/>
                  <a:cxnLst/>
                  <a:rect l="l" t="t" r="r" b="b"/>
                  <a:pathLst>
                    <a:path w="19487" h="3074" extrusionOk="0">
                      <a:moveTo>
                        <a:pt x="1275" y="0"/>
                      </a:moveTo>
                      <a:lnTo>
                        <a:pt x="1050" y="75"/>
                      </a:lnTo>
                      <a:lnTo>
                        <a:pt x="750" y="150"/>
                      </a:lnTo>
                      <a:lnTo>
                        <a:pt x="525" y="300"/>
                      </a:lnTo>
                      <a:lnTo>
                        <a:pt x="375" y="450"/>
                      </a:lnTo>
                      <a:lnTo>
                        <a:pt x="225" y="675"/>
                      </a:lnTo>
                      <a:lnTo>
                        <a:pt x="75" y="975"/>
                      </a:lnTo>
                      <a:lnTo>
                        <a:pt x="1" y="1274"/>
                      </a:lnTo>
                      <a:lnTo>
                        <a:pt x="1" y="1574"/>
                      </a:lnTo>
                      <a:lnTo>
                        <a:pt x="1" y="1874"/>
                      </a:lnTo>
                      <a:lnTo>
                        <a:pt x="75" y="2174"/>
                      </a:lnTo>
                      <a:lnTo>
                        <a:pt x="225" y="2399"/>
                      </a:lnTo>
                      <a:lnTo>
                        <a:pt x="375" y="2623"/>
                      </a:lnTo>
                      <a:lnTo>
                        <a:pt x="525" y="2773"/>
                      </a:lnTo>
                      <a:lnTo>
                        <a:pt x="750" y="2923"/>
                      </a:lnTo>
                      <a:lnTo>
                        <a:pt x="1050" y="2998"/>
                      </a:lnTo>
                      <a:lnTo>
                        <a:pt x="1275" y="3073"/>
                      </a:lnTo>
                      <a:lnTo>
                        <a:pt x="18137" y="3073"/>
                      </a:lnTo>
                      <a:lnTo>
                        <a:pt x="18437" y="2998"/>
                      </a:lnTo>
                      <a:lnTo>
                        <a:pt x="18662" y="2923"/>
                      </a:lnTo>
                      <a:lnTo>
                        <a:pt x="18887" y="2773"/>
                      </a:lnTo>
                      <a:lnTo>
                        <a:pt x="19112" y="2623"/>
                      </a:lnTo>
                      <a:lnTo>
                        <a:pt x="19262" y="2399"/>
                      </a:lnTo>
                      <a:lnTo>
                        <a:pt x="19337" y="2174"/>
                      </a:lnTo>
                      <a:lnTo>
                        <a:pt x="19412" y="1874"/>
                      </a:lnTo>
                      <a:lnTo>
                        <a:pt x="19486" y="1574"/>
                      </a:lnTo>
                      <a:lnTo>
                        <a:pt x="19412" y="1274"/>
                      </a:lnTo>
                      <a:lnTo>
                        <a:pt x="19337" y="975"/>
                      </a:lnTo>
                      <a:lnTo>
                        <a:pt x="19262" y="675"/>
                      </a:lnTo>
                      <a:lnTo>
                        <a:pt x="19112" y="450"/>
                      </a:lnTo>
                      <a:lnTo>
                        <a:pt x="18887" y="300"/>
                      </a:lnTo>
                      <a:lnTo>
                        <a:pt x="18662" y="150"/>
                      </a:lnTo>
                      <a:lnTo>
                        <a:pt x="18437" y="75"/>
                      </a:lnTo>
                      <a:lnTo>
                        <a:pt x="18137" y="0"/>
                      </a:lnTo>
                      <a:close/>
                    </a:path>
                  </a:pathLst>
                </a:custGeom>
                <a:solidFill>
                  <a:srgbClr val="000000">
                    <a:alpha val="9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Rectangle 1"/>
              <p:cNvSpPr/>
              <p:nvPr/>
            </p:nvSpPr>
            <p:spPr>
              <a:xfrm>
                <a:off x="7133262" y="1109954"/>
                <a:ext cx="1195686" cy="2114210"/>
              </a:xfrm>
              <a:prstGeom prst="rect">
                <a:avLst/>
              </a:prstGeom>
              <a:solidFill>
                <a:schemeClr val="accent1">
                  <a:lumMod val="75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smtClean="0"/>
                  <a:t>Pros and Cons Of the Home Automation System</a:t>
                </a:r>
              </a:p>
            </p:txBody>
          </p:sp>
        </p:grpSp>
        <p:sp>
          <p:nvSpPr>
            <p:cNvPr id="32" name="Google Shape;4734;p49"/>
            <p:cNvSpPr/>
            <p:nvPr/>
          </p:nvSpPr>
          <p:spPr>
            <a:xfrm>
              <a:off x="7456608" y="1533480"/>
              <a:ext cx="384894" cy="335905"/>
            </a:xfrm>
            <a:custGeom>
              <a:avLst/>
              <a:gdLst/>
              <a:ahLst/>
              <a:cxnLst/>
              <a:rect l="l" t="t" r="r" b="b"/>
              <a:pathLst>
                <a:path w="18416" h="16072" extrusionOk="0">
                  <a:moveTo>
                    <a:pt x="9208" y="1"/>
                  </a:moveTo>
                  <a:lnTo>
                    <a:pt x="1" y="8866"/>
                  </a:lnTo>
                  <a:lnTo>
                    <a:pt x="2882" y="8866"/>
                  </a:lnTo>
                  <a:lnTo>
                    <a:pt x="2882" y="15290"/>
                  </a:lnTo>
                  <a:lnTo>
                    <a:pt x="2907" y="15461"/>
                  </a:lnTo>
                  <a:lnTo>
                    <a:pt x="2956" y="15607"/>
                  </a:lnTo>
                  <a:lnTo>
                    <a:pt x="3029" y="15729"/>
                  </a:lnTo>
                  <a:lnTo>
                    <a:pt x="3102" y="15851"/>
                  </a:lnTo>
                  <a:lnTo>
                    <a:pt x="3224" y="15949"/>
                  </a:lnTo>
                  <a:lnTo>
                    <a:pt x="3371" y="16022"/>
                  </a:lnTo>
                  <a:lnTo>
                    <a:pt x="3517" y="16071"/>
                  </a:lnTo>
                  <a:lnTo>
                    <a:pt x="7425" y="16071"/>
                  </a:lnTo>
                  <a:lnTo>
                    <a:pt x="7425" y="13458"/>
                  </a:lnTo>
                  <a:lnTo>
                    <a:pt x="7450" y="13165"/>
                  </a:lnTo>
                  <a:lnTo>
                    <a:pt x="7547" y="12896"/>
                  </a:lnTo>
                  <a:lnTo>
                    <a:pt x="7669" y="12652"/>
                  </a:lnTo>
                  <a:lnTo>
                    <a:pt x="7840" y="12457"/>
                  </a:lnTo>
                  <a:lnTo>
                    <a:pt x="8060" y="12286"/>
                  </a:lnTo>
                  <a:lnTo>
                    <a:pt x="8280" y="12164"/>
                  </a:lnTo>
                  <a:lnTo>
                    <a:pt x="8549" y="12066"/>
                  </a:lnTo>
                  <a:lnTo>
                    <a:pt x="8842" y="12041"/>
                  </a:lnTo>
                  <a:lnTo>
                    <a:pt x="9574" y="12041"/>
                  </a:lnTo>
                  <a:lnTo>
                    <a:pt x="9867" y="12066"/>
                  </a:lnTo>
                  <a:lnTo>
                    <a:pt x="10136" y="12164"/>
                  </a:lnTo>
                  <a:lnTo>
                    <a:pt x="10356" y="12286"/>
                  </a:lnTo>
                  <a:lnTo>
                    <a:pt x="10576" y="12457"/>
                  </a:lnTo>
                  <a:lnTo>
                    <a:pt x="10747" y="12652"/>
                  </a:lnTo>
                  <a:lnTo>
                    <a:pt x="10869" y="12896"/>
                  </a:lnTo>
                  <a:lnTo>
                    <a:pt x="10967" y="13165"/>
                  </a:lnTo>
                  <a:lnTo>
                    <a:pt x="10991" y="13458"/>
                  </a:lnTo>
                  <a:lnTo>
                    <a:pt x="10991" y="16071"/>
                  </a:lnTo>
                  <a:lnTo>
                    <a:pt x="14899" y="16071"/>
                  </a:lnTo>
                  <a:lnTo>
                    <a:pt x="15045" y="16022"/>
                  </a:lnTo>
                  <a:lnTo>
                    <a:pt x="15192" y="15949"/>
                  </a:lnTo>
                  <a:lnTo>
                    <a:pt x="15314" y="15851"/>
                  </a:lnTo>
                  <a:lnTo>
                    <a:pt x="15387" y="15729"/>
                  </a:lnTo>
                  <a:lnTo>
                    <a:pt x="15460" y="15607"/>
                  </a:lnTo>
                  <a:lnTo>
                    <a:pt x="15509" y="15461"/>
                  </a:lnTo>
                  <a:lnTo>
                    <a:pt x="15534" y="15290"/>
                  </a:lnTo>
                  <a:lnTo>
                    <a:pt x="15534" y="8866"/>
                  </a:lnTo>
                  <a:lnTo>
                    <a:pt x="18416" y="8866"/>
                  </a:lnTo>
                  <a:lnTo>
                    <a:pt x="920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77"/>
        <p:cNvGrpSpPr/>
        <p:nvPr/>
      </p:nvGrpSpPr>
      <p:grpSpPr>
        <a:xfrm>
          <a:off x="0" y="0"/>
          <a:ext cx="0" cy="0"/>
          <a:chOff x="0" y="0"/>
          <a:chExt cx="0" cy="0"/>
        </a:xfrm>
      </p:grpSpPr>
      <p:sp>
        <p:nvSpPr>
          <p:cNvPr id="1980" name="Google Shape;1980;p31"/>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solidFill>
                  <a:schemeClr val="accent2"/>
                </a:solidFill>
              </a:rPr>
              <a:t>14</a:t>
            </a:fld>
            <a:endParaRPr>
              <a:solidFill>
                <a:schemeClr val="accent2"/>
              </a:solidFill>
            </a:endParaRPr>
          </a:p>
        </p:txBody>
      </p:sp>
      <p:grpSp>
        <p:nvGrpSpPr>
          <p:cNvPr id="1986" name="Google Shape;1986;p31"/>
          <p:cNvGrpSpPr/>
          <p:nvPr/>
        </p:nvGrpSpPr>
        <p:grpSpPr>
          <a:xfrm>
            <a:off x="8285186" y="2306782"/>
            <a:ext cx="662001" cy="1745826"/>
            <a:chOff x="2217389" y="2145281"/>
            <a:chExt cx="771754" cy="2035265"/>
          </a:xfrm>
        </p:grpSpPr>
        <p:sp>
          <p:nvSpPr>
            <p:cNvPr id="1987" name="Google Shape;1987;p31"/>
            <p:cNvSpPr/>
            <p:nvPr/>
          </p:nvSpPr>
          <p:spPr>
            <a:xfrm>
              <a:off x="2315715" y="3791112"/>
              <a:ext cx="673428" cy="389434"/>
            </a:xfrm>
            <a:custGeom>
              <a:avLst/>
              <a:gdLst/>
              <a:ahLst/>
              <a:cxnLst/>
              <a:rect l="l" t="t" r="r" b="b"/>
              <a:pathLst>
                <a:path w="658819" h="381000" extrusionOk="0">
                  <a:moveTo>
                    <a:pt x="658819" y="190500"/>
                  </a:moveTo>
                  <a:cubicBezTo>
                    <a:pt x="658819" y="295710"/>
                    <a:pt x="511337" y="381000"/>
                    <a:pt x="329409" y="381000"/>
                  </a:cubicBezTo>
                  <a:cubicBezTo>
                    <a:pt x="147482" y="381000"/>
                    <a:pt x="0" y="295710"/>
                    <a:pt x="0" y="190500"/>
                  </a:cubicBezTo>
                  <a:cubicBezTo>
                    <a:pt x="0" y="85290"/>
                    <a:pt x="147481" y="0"/>
                    <a:pt x="329409" y="0"/>
                  </a:cubicBezTo>
                  <a:cubicBezTo>
                    <a:pt x="511337" y="0"/>
                    <a:pt x="658819" y="85290"/>
                    <a:pt x="658819" y="190500"/>
                  </a:cubicBez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88" name="Google Shape;1988;p31"/>
            <p:cNvSpPr/>
            <p:nvPr/>
          </p:nvSpPr>
          <p:spPr>
            <a:xfrm>
              <a:off x="2657140" y="3935803"/>
              <a:ext cx="195329" cy="151148"/>
            </a:xfrm>
            <a:custGeom>
              <a:avLst/>
              <a:gdLst/>
              <a:ahLst/>
              <a:cxnLst/>
              <a:rect l="l" t="t" r="r" b="b"/>
              <a:pathLst>
                <a:path w="191092" h="147874" extrusionOk="0">
                  <a:moveTo>
                    <a:pt x="175923" y="5"/>
                  </a:moveTo>
                  <a:cubicBezTo>
                    <a:pt x="153005" y="19055"/>
                    <a:pt x="118866" y="1625"/>
                    <a:pt x="117534" y="3339"/>
                  </a:cubicBezTo>
                  <a:cubicBezTo>
                    <a:pt x="90651" y="28352"/>
                    <a:pt x="62427" y="51879"/>
                    <a:pt x="32995" y="73824"/>
                  </a:cubicBezTo>
                  <a:cubicBezTo>
                    <a:pt x="18731" y="85064"/>
                    <a:pt x="-3522" y="100113"/>
                    <a:pt x="472" y="121449"/>
                  </a:cubicBezTo>
                  <a:cubicBezTo>
                    <a:pt x="7699" y="160121"/>
                    <a:pt x="69511" y="148214"/>
                    <a:pt x="92810" y="136403"/>
                  </a:cubicBezTo>
                  <a:cubicBezTo>
                    <a:pt x="116108" y="124592"/>
                    <a:pt x="135127" y="104971"/>
                    <a:pt x="157189" y="91255"/>
                  </a:cubicBezTo>
                  <a:cubicBezTo>
                    <a:pt x="172975" y="81730"/>
                    <a:pt x="188475" y="76396"/>
                    <a:pt x="190948" y="56489"/>
                  </a:cubicBezTo>
                  <a:cubicBezTo>
                    <a:pt x="192564" y="44678"/>
                    <a:pt x="180202" y="-566"/>
                    <a:pt x="175923" y="5"/>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89" name="Google Shape;1989;p31"/>
            <p:cNvSpPr/>
            <p:nvPr/>
          </p:nvSpPr>
          <p:spPr>
            <a:xfrm>
              <a:off x="2658204" y="3985466"/>
              <a:ext cx="194361" cy="101567"/>
            </a:xfrm>
            <a:custGeom>
              <a:avLst/>
              <a:gdLst/>
              <a:ahLst/>
              <a:cxnLst/>
              <a:rect l="l" t="t" r="r" b="b"/>
              <a:pathLst>
                <a:path w="190145" h="99367" extrusionOk="0">
                  <a:moveTo>
                    <a:pt x="189715" y="0"/>
                  </a:moveTo>
                  <a:cubicBezTo>
                    <a:pt x="186767" y="19050"/>
                    <a:pt x="171457" y="24289"/>
                    <a:pt x="155861" y="34004"/>
                  </a:cubicBezTo>
                  <a:cubicBezTo>
                    <a:pt x="133419" y="47911"/>
                    <a:pt x="113639" y="68104"/>
                    <a:pt x="90340" y="79915"/>
                  </a:cubicBezTo>
                  <a:cubicBezTo>
                    <a:pt x="68849" y="90774"/>
                    <a:pt x="15120" y="101632"/>
                    <a:pt x="0" y="74009"/>
                  </a:cubicBezTo>
                  <a:cubicBezTo>
                    <a:pt x="8178" y="111347"/>
                    <a:pt x="68849" y="99632"/>
                    <a:pt x="91957" y="87916"/>
                  </a:cubicBezTo>
                  <a:cubicBezTo>
                    <a:pt x="115065" y="76200"/>
                    <a:pt x="134275" y="56483"/>
                    <a:pt x="156336" y="42767"/>
                  </a:cubicBezTo>
                  <a:cubicBezTo>
                    <a:pt x="172122" y="33242"/>
                    <a:pt x="187623" y="27908"/>
                    <a:pt x="190095" y="8001"/>
                  </a:cubicBezTo>
                  <a:cubicBezTo>
                    <a:pt x="190229" y="5325"/>
                    <a:pt x="190095" y="2648"/>
                    <a:pt x="189715"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90" name="Google Shape;1990;p31"/>
            <p:cNvSpPr/>
            <p:nvPr/>
          </p:nvSpPr>
          <p:spPr>
            <a:xfrm>
              <a:off x="2457350" y="3860101"/>
              <a:ext cx="195204" cy="145599"/>
            </a:xfrm>
            <a:custGeom>
              <a:avLst/>
              <a:gdLst/>
              <a:ahLst/>
              <a:cxnLst/>
              <a:rect l="l" t="t" r="r" b="b"/>
              <a:pathLst>
                <a:path w="190969" h="142446" extrusionOk="0">
                  <a:moveTo>
                    <a:pt x="173186" y="102"/>
                  </a:moveTo>
                  <a:cubicBezTo>
                    <a:pt x="150268" y="19152"/>
                    <a:pt x="110138" y="-1613"/>
                    <a:pt x="108522" y="102"/>
                  </a:cubicBezTo>
                  <a:cubicBezTo>
                    <a:pt x="84624" y="24276"/>
                    <a:pt x="59386" y="47079"/>
                    <a:pt x="32921" y="68396"/>
                  </a:cubicBezTo>
                  <a:cubicBezTo>
                    <a:pt x="18657" y="79636"/>
                    <a:pt x="-3596" y="94685"/>
                    <a:pt x="493" y="116021"/>
                  </a:cubicBezTo>
                  <a:cubicBezTo>
                    <a:pt x="7626" y="154693"/>
                    <a:pt x="69437" y="142786"/>
                    <a:pt x="92736" y="130975"/>
                  </a:cubicBezTo>
                  <a:cubicBezTo>
                    <a:pt x="116034" y="119164"/>
                    <a:pt x="135148" y="99543"/>
                    <a:pt x="157210" y="85827"/>
                  </a:cubicBezTo>
                  <a:cubicBezTo>
                    <a:pt x="172901" y="76302"/>
                    <a:pt x="188402" y="70968"/>
                    <a:pt x="190874" y="51061"/>
                  </a:cubicBezTo>
                  <a:cubicBezTo>
                    <a:pt x="192300" y="39249"/>
                    <a:pt x="177275" y="-374"/>
                    <a:pt x="173186" y="10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91" name="Google Shape;1991;p31"/>
            <p:cNvSpPr/>
            <p:nvPr/>
          </p:nvSpPr>
          <p:spPr>
            <a:xfrm>
              <a:off x="2457756" y="3906656"/>
              <a:ext cx="194361" cy="101578"/>
            </a:xfrm>
            <a:custGeom>
              <a:avLst/>
              <a:gdLst/>
              <a:ahLst/>
              <a:cxnLst/>
              <a:rect l="l" t="t" r="r" b="b"/>
              <a:pathLst>
                <a:path w="190145" h="99378" extrusionOk="0">
                  <a:moveTo>
                    <a:pt x="189715" y="0"/>
                  </a:moveTo>
                  <a:cubicBezTo>
                    <a:pt x="186767" y="19050"/>
                    <a:pt x="171457" y="24289"/>
                    <a:pt x="155861" y="34004"/>
                  </a:cubicBezTo>
                  <a:cubicBezTo>
                    <a:pt x="133418" y="48006"/>
                    <a:pt x="113639" y="68104"/>
                    <a:pt x="90340" y="79915"/>
                  </a:cubicBezTo>
                  <a:cubicBezTo>
                    <a:pt x="68849" y="90869"/>
                    <a:pt x="15120" y="101727"/>
                    <a:pt x="0" y="74104"/>
                  </a:cubicBezTo>
                  <a:cubicBezTo>
                    <a:pt x="8178" y="111347"/>
                    <a:pt x="68944" y="99631"/>
                    <a:pt x="91957" y="87916"/>
                  </a:cubicBezTo>
                  <a:cubicBezTo>
                    <a:pt x="114970" y="76200"/>
                    <a:pt x="134274" y="56579"/>
                    <a:pt x="156431" y="42767"/>
                  </a:cubicBezTo>
                  <a:cubicBezTo>
                    <a:pt x="172122" y="33242"/>
                    <a:pt x="187622" y="27908"/>
                    <a:pt x="190095" y="8001"/>
                  </a:cubicBezTo>
                  <a:cubicBezTo>
                    <a:pt x="190228" y="5324"/>
                    <a:pt x="190095" y="2648"/>
                    <a:pt x="189715"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92" name="Google Shape;1992;p31"/>
            <p:cNvSpPr/>
            <p:nvPr/>
          </p:nvSpPr>
          <p:spPr>
            <a:xfrm>
              <a:off x="2506461" y="2987362"/>
              <a:ext cx="335774" cy="964424"/>
            </a:xfrm>
            <a:custGeom>
              <a:avLst/>
              <a:gdLst/>
              <a:ahLst/>
              <a:cxnLst/>
              <a:rect l="l" t="t" r="r" b="b"/>
              <a:pathLst>
                <a:path w="328490" h="943536" extrusionOk="0">
                  <a:moveTo>
                    <a:pt x="324560" y="81915"/>
                  </a:moveTo>
                  <a:cubicBezTo>
                    <a:pt x="323514" y="116681"/>
                    <a:pt x="312673" y="267367"/>
                    <a:pt x="307918" y="347091"/>
                  </a:cubicBezTo>
                  <a:cubicBezTo>
                    <a:pt x="303163" y="426815"/>
                    <a:pt x="301927" y="524637"/>
                    <a:pt x="301927" y="524637"/>
                  </a:cubicBezTo>
                  <a:cubicBezTo>
                    <a:pt x="301927" y="524637"/>
                    <a:pt x="315716" y="582740"/>
                    <a:pt x="324560" y="651034"/>
                  </a:cubicBezTo>
                  <a:cubicBezTo>
                    <a:pt x="333403" y="719328"/>
                    <a:pt x="324560" y="934879"/>
                    <a:pt x="324560" y="934879"/>
                  </a:cubicBezTo>
                  <a:cubicBezTo>
                    <a:pt x="306701" y="946423"/>
                    <a:pt x="283745" y="946423"/>
                    <a:pt x="265886" y="934879"/>
                  </a:cubicBezTo>
                  <a:cubicBezTo>
                    <a:pt x="265886" y="934879"/>
                    <a:pt x="229274" y="762381"/>
                    <a:pt x="212252" y="684657"/>
                  </a:cubicBezTo>
                  <a:cubicBezTo>
                    <a:pt x="195230" y="606933"/>
                    <a:pt x="192378" y="562166"/>
                    <a:pt x="183724" y="513969"/>
                  </a:cubicBezTo>
                  <a:cubicBezTo>
                    <a:pt x="173073" y="455676"/>
                    <a:pt x="150060" y="183642"/>
                    <a:pt x="150060" y="183642"/>
                  </a:cubicBezTo>
                  <a:lnTo>
                    <a:pt x="140551" y="184214"/>
                  </a:lnTo>
                  <a:lnTo>
                    <a:pt x="116206" y="491490"/>
                  </a:lnTo>
                  <a:cubicBezTo>
                    <a:pt x="123766" y="514131"/>
                    <a:pt x="128959" y="537496"/>
                    <a:pt x="131707" y="561213"/>
                  </a:cubicBezTo>
                  <a:cubicBezTo>
                    <a:pt x="138363" y="611219"/>
                    <a:pt x="124670" y="862870"/>
                    <a:pt x="124670" y="862870"/>
                  </a:cubicBezTo>
                  <a:cubicBezTo>
                    <a:pt x="104700" y="873966"/>
                    <a:pt x="80213" y="872938"/>
                    <a:pt x="61241" y="860203"/>
                  </a:cubicBezTo>
                  <a:cubicBezTo>
                    <a:pt x="61241" y="860203"/>
                    <a:pt x="0" y="526828"/>
                    <a:pt x="0" y="476250"/>
                  </a:cubicBezTo>
                  <a:cubicBezTo>
                    <a:pt x="0" y="442722"/>
                    <a:pt x="5706" y="0"/>
                    <a:pt x="5706" y="0"/>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93" name="Google Shape;1993;p31"/>
            <p:cNvSpPr/>
            <p:nvPr/>
          </p:nvSpPr>
          <p:spPr>
            <a:xfrm>
              <a:off x="2582229" y="2387101"/>
              <a:ext cx="214978" cy="209526"/>
            </a:xfrm>
            <a:custGeom>
              <a:avLst/>
              <a:gdLst/>
              <a:ahLst/>
              <a:cxnLst/>
              <a:rect l="l" t="t" r="r" b="b"/>
              <a:pathLst>
                <a:path w="210314" h="204988" extrusionOk="0">
                  <a:moveTo>
                    <a:pt x="167279" y="0"/>
                  </a:moveTo>
                  <a:cubicBezTo>
                    <a:pt x="167279" y="0"/>
                    <a:pt x="163380" y="75629"/>
                    <a:pt x="165092" y="82391"/>
                  </a:cubicBezTo>
                  <a:cubicBezTo>
                    <a:pt x="166804" y="89154"/>
                    <a:pt x="199707" y="110966"/>
                    <a:pt x="209312" y="119158"/>
                  </a:cubicBezTo>
                  <a:cubicBezTo>
                    <a:pt x="218916" y="127349"/>
                    <a:pt x="157104" y="188214"/>
                    <a:pt x="127054" y="202025"/>
                  </a:cubicBezTo>
                  <a:cubicBezTo>
                    <a:pt x="97004" y="215836"/>
                    <a:pt x="1719" y="179451"/>
                    <a:pt x="102" y="132588"/>
                  </a:cubicBezTo>
                  <a:cubicBezTo>
                    <a:pt x="-1515" y="85725"/>
                    <a:pt x="16363" y="46387"/>
                    <a:pt x="31008" y="44291"/>
                  </a:cubicBezTo>
                  <a:cubicBezTo>
                    <a:pt x="45653" y="42196"/>
                    <a:pt x="167279" y="0"/>
                    <a:pt x="167279"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94" name="Google Shape;1994;p31"/>
            <p:cNvSpPr/>
            <p:nvPr/>
          </p:nvSpPr>
          <p:spPr>
            <a:xfrm>
              <a:off x="2243240" y="2453762"/>
              <a:ext cx="324369" cy="463332"/>
            </a:xfrm>
            <a:custGeom>
              <a:avLst/>
              <a:gdLst/>
              <a:ahLst/>
              <a:cxnLst/>
              <a:rect l="l" t="t" r="r" b="b"/>
              <a:pathLst>
                <a:path w="317332" h="453297" extrusionOk="0">
                  <a:moveTo>
                    <a:pt x="317332" y="2194"/>
                  </a:moveTo>
                  <a:cubicBezTo>
                    <a:pt x="317332" y="2194"/>
                    <a:pt x="296887" y="-29144"/>
                    <a:pt x="222237" y="145069"/>
                  </a:cubicBezTo>
                  <a:cubicBezTo>
                    <a:pt x="147588" y="319281"/>
                    <a:pt x="101562" y="365001"/>
                    <a:pt x="68088" y="408340"/>
                  </a:cubicBezTo>
                  <a:cubicBezTo>
                    <a:pt x="37848" y="447773"/>
                    <a:pt x="22918" y="385099"/>
                    <a:pt x="22918" y="385099"/>
                  </a:cubicBezTo>
                  <a:cubicBezTo>
                    <a:pt x="22918" y="385099"/>
                    <a:pt x="46977" y="354714"/>
                    <a:pt x="26912" y="354714"/>
                  </a:cubicBezTo>
                  <a:cubicBezTo>
                    <a:pt x="15691" y="355381"/>
                    <a:pt x="0" y="378526"/>
                    <a:pt x="0" y="378526"/>
                  </a:cubicBezTo>
                  <a:lnTo>
                    <a:pt x="25581" y="419484"/>
                  </a:lnTo>
                  <a:lnTo>
                    <a:pt x="92147" y="453298"/>
                  </a:lnTo>
                  <a:cubicBezTo>
                    <a:pt x="92147" y="453298"/>
                    <a:pt x="173644" y="378241"/>
                    <a:pt x="199985" y="331949"/>
                  </a:cubicBezTo>
                  <a:cubicBezTo>
                    <a:pt x="228514" y="295468"/>
                    <a:pt x="271211" y="223078"/>
                    <a:pt x="271211" y="223078"/>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95" name="Google Shape;1995;p31"/>
            <p:cNvSpPr/>
            <p:nvPr/>
          </p:nvSpPr>
          <p:spPr>
            <a:xfrm>
              <a:off x="2217389" y="2839467"/>
              <a:ext cx="154799" cy="101310"/>
            </a:xfrm>
            <a:custGeom>
              <a:avLst/>
              <a:gdLst/>
              <a:ahLst/>
              <a:cxnLst/>
              <a:rect l="l" t="t" r="r" b="b"/>
              <a:pathLst>
                <a:path w="151441" h="99116" extrusionOk="0">
                  <a:moveTo>
                    <a:pt x="25622" y="35807"/>
                  </a:moveTo>
                  <a:cubicBezTo>
                    <a:pt x="24861" y="35236"/>
                    <a:pt x="4986" y="12090"/>
                    <a:pt x="4986" y="12090"/>
                  </a:cubicBezTo>
                  <a:cubicBezTo>
                    <a:pt x="4986" y="12090"/>
                    <a:pt x="-6901" y="1708"/>
                    <a:pt x="6032" y="946"/>
                  </a:cubicBezTo>
                  <a:cubicBezTo>
                    <a:pt x="18965" y="184"/>
                    <a:pt x="65086" y="89"/>
                    <a:pt x="65086" y="89"/>
                  </a:cubicBezTo>
                  <a:cubicBezTo>
                    <a:pt x="69803" y="-369"/>
                    <a:pt x="74510" y="955"/>
                    <a:pt x="78305" y="3803"/>
                  </a:cubicBezTo>
                  <a:cubicBezTo>
                    <a:pt x="84105" y="8375"/>
                    <a:pt x="150957" y="93148"/>
                    <a:pt x="150957" y="93148"/>
                  </a:cubicBezTo>
                  <a:cubicBezTo>
                    <a:pt x="150957" y="93148"/>
                    <a:pt x="153905" y="98291"/>
                    <a:pt x="145252" y="98863"/>
                  </a:cubicBezTo>
                  <a:cubicBezTo>
                    <a:pt x="136598" y="99434"/>
                    <a:pt x="80587" y="98863"/>
                    <a:pt x="80587" y="98863"/>
                  </a:cubicBezTo>
                  <a:close/>
                </a:path>
              </a:pathLst>
            </a:custGeom>
            <a:solidFill>
              <a:srgbClr val="20232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96" name="Google Shape;1996;p31"/>
            <p:cNvSpPr/>
            <p:nvPr/>
          </p:nvSpPr>
          <p:spPr>
            <a:xfrm>
              <a:off x="2221873" y="2861121"/>
              <a:ext cx="101078" cy="84251"/>
            </a:xfrm>
            <a:custGeom>
              <a:avLst/>
              <a:gdLst/>
              <a:ahLst/>
              <a:cxnLst/>
              <a:rect l="l" t="t" r="r" b="b"/>
              <a:pathLst>
                <a:path w="98885" h="82426" extrusionOk="0">
                  <a:moveTo>
                    <a:pt x="15807" y="295"/>
                  </a:moveTo>
                  <a:cubicBezTo>
                    <a:pt x="15807" y="295"/>
                    <a:pt x="-3878" y="-3420"/>
                    <a:pt x="687" y="15534"/>
                  </a:cubicBezTo>
                  <a:cubicBezTo>
                    <a:pt x="5251" y="34489"/>
                    <a:pt x="33495" y="54111"/>
                    <a:pt x="33495" y="54111"/>
                  </a:cubicBezTo>
                  <a:lnTo>
                    <a:pt x="62974" y="78876"/>
                  </a:lnTo>
                  <a:cubicBezTo>
                    <a:pt x="70334" y="83610"/>
                    <a:pt x="79768" y="83610"/>
                    <a:pt x="87128" y="78876"/>
                  </a:cubicBezTo>
                  <a:cubicBezTo>
                    <a:pt x="94736" y="74113"/>
                    <a:pt x="105387" y="61159"/>
                    <a:pt x="93690" y="48872"/>
                  </a:cubicBezTo>
                  <a:cubicBezTo>
                    <a:pt x="81993" y="36585"/>
                    <a:pt x="71533" y="9629"/>
                    <a:pt x="41673" y="10772"/>
                  </a:cubicBezTo>
                  <a:cubicBezTo>
                    <a:pt x="41673" y="10772"/>
                    <a:pt x="40056" y="3628"/>
                    <a:pt x="22654" y="1247"/>
                  </a:cubicBezTo>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97" name="Google Shape;1997;p31"/>
            <p:cNvSpPr/>
            <p:nvPr/>
          </p:nvSpPr>
          <p:spPr>
            <a:xfrm>
              <a:off x="2506235" y="2416390"/>
              <a:ext cx="349666" cy="703984"/>
            </a:xfrm>
            <a:custGeom>
              <a:avLst/>
              <a:gdLst/>
              <a:ahLst/>
              <a:cxnLst/>
              <a:rect l="l" t="t" r="r" b="b"/>
              <a:pathLst>
                <a:path w="342080" h="688737" extrusionOk="0">
                  <a:moveTo>
                    <a:pt x="250227" y="66733"/>
                  </a:moveTo>
                  <a:cubicBezTo>
                    <a:pt x="250227" y="66733"/>
                    <a:pt x="195357" y="148457"/>
                    <a:pt x="118901" y="156172"/>
                  </a:cubicBezTo>
                  <a:cubicBezTo>
                    <a:pt x="94841" y="132360"/>
                    <a:pt x="92654" y="47683"/>
                    <a:pt x="126033" y="20632"/>
                  </a:cubicBezTo>
                  <a:cubicBezTo>
                    <a:pt x="126033" y="20632"/>
                    <a:pt x="95317" y="-4229"/>
                    <a:pt x="74301" y="629"/>
                  </a:cubicBezTo>
                  <a:cubicBezTo>
                    <a:pt x="49433" y="14088"/>
                    <a:pt x="30395" y="36272"/>
                    <a:pt x="20857" y="62923"/>
                  </a:cubicBezTo>
                  <a:cubicBezTo>
                    <a:pt x="6783" y="106071"/>
                    <a:pt x="-1110" y="155792"/>
                    <a:pt x="126" y="236087"/>
                  </a:cubicBezTo>
                  <a:cubicBezTo>
                    <a:pt x="1363" y="316383"/>
                    <a:pt x="126" y="561557"/>
                    <a:pt x="126" y="561557"/>
                  </a:cubicBezTo>
                  <a:cubicBezTo>
                    <a:pt x="126" y="561557"/>
                    <a:pt x="10967" y="613468"/>
                    <a:pt x="80102" y="652044"/>
                  </a:cubicBezTo>
                  <a:cubicBezTo>
                    <a:pt x="149236" y="690620"/>
                    <a:pt x="200207" y="694335"/>
                    <a:pt x="247754" y="683381"/>
                  </a:cubicBezTo>
                  <a:cubicBezTo>
                    <a:pt x="286458" y="674333"/>
                    <a:pt x="318410" y="660712"/>
                    <a:pt x="331723" y="632613"/>
                  </a:cubicBezTo>
                  <a:cubicBezTo>
                    <a:pt x="328300" y="576320"/>
                    <a:pt x="303195" y="429540"/>
                    <a:pt x="312704" y="358769"/>
                  </a:cubicBezTo>
                  <a:cubicBezTo>
                    <a:pt x="322214" y="287999"/>
                    <a:pt x="336954" y="234944"/>
                    <a:pt x="341233" y="177794"/>
                  </a:cubicBezTo>
                  <a:cubicBezTo>
                    <a:pt x="345512" y="120644"/>
                    <a:pt x="333625" y="121692"/>
                    <a:pt x="305001" y="101594"/>
                  </a:cubicBezTo>
                  <a:cubicBezTo>
                    <a:pt x="287618" y="88650"/>
                    <a:pt x="269312" y="77001"/>
                    <a:pt x="250227" y="66733"/>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98" name="Google Shape;1998;p31"/>
            <p:cNvSpPr/>
            <p:nvPr/>
          </p:nvSpPr>
          <p:spPr>
            <a:xfrm>
              <a:off x="2790960" y="2560359"/>
              <a:ext cx="135498" cy="621896"/>
            </a:xfrm>
            <a:custGeom>
              <a:avLst/>
              <a:gdLst/>
              <a:ahLst/>
              <a:cxnLst/>
              <a:rect l="l" t="t" r="r" b="b"/>
              <a:pathLst>
                <a:path w="132559" h="608427" extrusionOk="0">
                  <a:moveTo>
                    <a:pt x="1779" y="533694"/>
                  </a:moveTo>
                  <a:cubicBezTo>
                    <a:pt x="13190" y="520931"/>
                    <a:pt x="32779" y="450160"/>
                    <a:pt x="44001" y="405488"/>
                  </a:cubicBezTo>
                  <a:cubicBezTo>
                    <a:pt x="54832" y="355339"/>
                    <a:pt x="57019" y="303694"/>
                    <a:pt x="50467" y="252802"/>
                  </a:cubicBezTo>
                  <a:cubicBezTo>
                    <a:pt x="40387" y="191842"/>
                    <a:pt x="12429" y="107451"/>
                    <a:pt x="4536" y="72494"/>
                  </a:cubicBezTo>
                  <a:cubicBezTo>
                    <a:pt x="-3357" y="37537"/>
                    <a:pt x="7104" y="22678"/>
                    <a:pt x="22604" y="8581"/>
                  </a:cubicBezTo>
                  <a:cubicBezTo>
                    <a:pt x="40767" y="-7993"/>
                    <a:pt x="67870" y="-3040"/>
                    <a:pt x="85367" y="45538"/>
                  </a:cubicBezTo>
                  <a:cubicBezTo>
                    <a:pt x="108199" y="112727"/>
                    <a:pt x="123538" y="182231"/>
                    <a:pt x="131108" y="252802"/>
                  </a:cubicBezTo>
                  <a:cubicBezTo>
                    <a:pt x="135206" y="305361"/>
                    <a:pt x="130614" y="358234"/>
                    <a:pt x="117509" y="409298"/>
                  </a:cubicBezTo>
                  <a:cubicBezTo>
                    <a:pt x="105813" y="456923"/>
                    <a:pt x="88981" y="491403"/>
                    <a:pt x="66728" y="535028"/>
                  </a:cubicBezTo>
                  <a:cubicBezTo>
                    <a:pt x="60737" y="546839"/>
                    <a:pt x="47044" y="580081"/>
                    <a:pt x="38200" y="604084"/>
                  </a:cubicBezTo>
                  <a:cubicBezTo>
                    <a:pt x="29356" y="628087"/>
                    <a:pt x="-8587" y="545315"/>
                    <a:pt x="1779" y="53369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99" name="Google Shape;1999;p31"/>
            <p:cNvSpPr/>
            <p:nvPr/>
          </p:nvSpPr>
          <p:spPr>
            <a:xfrm>
              <a:off x="2573358" y="2169926"/>
              <a:ext cx="231959" cy="282978"/>
            </a:xfrm>
            <a:custGeom>
              <a:avLst/>
              <a:gdLst/>
              <a:ahLst/>
              <a:cxnLst/>
              <a:rect l="l" t="t" r="r" b="b"/>
              <a:pathLst>
                <a:path w="226927" h="276849" extrusionOk="0">
                  <a:moveTo>
                    <a:pt x="4992" y="100093"/>
                  </a:moveTo>
                  <a:lnTo>
                    <a:pt x="4992" y="100093"/>
                  </a:lnTo>
                  <a:cubicBezTo>
                    <a:pt x="14026" y="41324"/>
                    <a:pt x="56248" y="-3158"/>
                    <a:pt x="116729" y="176"/>
                  </a:cubicBezTo>
                  <a:cubicBezTo>
                    <a:pt x="180871" y="3548"/>
                    <a:pt x="230140" y="58374"/>
                    <a:pt x="226764" y="122620"/>
                  </a:cubicBezTo>
                  <a:cubicBezTo>
                    <a:pt x="224862" y="159005"/>
                    <a:pt x="206061" y="192400"/>
                    <a:pt x="175973" y="212869"/>
                  </a:cubicBezTo>
                  <a:cubicBezTo>
                    <a:pt x="173795" y="221746"/>
                    <a:pt x="170610" y="230347"/>
                    <a:pt x="166464" y="238491"/>
                  </a:cubicBezTo>
                  <a:cubicBezTo>
                    <a:pt x="145067" y="263542"/>
                    <a:pt x="80403" y="279068"/>
                    <a:pt x="61859" y="276591"/>
                  </a:cubicBezTo>
                  <a:cubicBezTo>
                    <a:pt x="37990" y="273162"/>
                    <a:pt x="25152" y="263161"/>
                    <a:pt x="13741" y="237062"/>
                  </a:cubicBezTo>
                  <a:cubicBezTo>
                    <a:pt x="-6229" y="190771"/>
                    <a:pt x="47" y="129144"/>
                    <a:pt x="4992" y="100093"/>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00" name="Google Shape;2000;p31"/>
            <p:cNvSpPr/>
            <p:nvPr/>
          </p:nvSpPr>
          <p:spPr>
            <a:xfrm>
              <a:off x="2582180" y="2145281"/>
              <a:ext cx="245225" cy="242272"/>
            </a:xfrm>
            <a:custGeom>
              <a:avLst/>
              <a:gdLst/>
              <a:ahLst/>
              <a:cxnLst/>
              <a:rect l="l" t="t" r="r" b="b"/>
              <a:pathLst>
                <a:path w="239905" h="237025" extrusionOk="0">
                  <a:moveTo>
                    <a:pt x="167327" y="237026"/>
                  </a:moveTo>
                  <a:lnTo>
                    <a:pt x="167327" y="237026"/>
                  </a:lnTo>
                  <a:lnTo>
                    <a:pt x="161811" y="185781"/>
                  </a:lnTo>
                  <a:cubicBezTo>
                    <a:pt x="161811" y="185781"/>
                    <a:pt x="203558" y="77387"/>
                    <a:pt x="104754" y="98151"/>
                  </a:cubicBezTo>
                  <a:cubicBezTo>
                    <a:pt x="39519" y="111962"/>
                    <a:pt x="23163" y="117868"/>
                    <a:pt x="3383" y="74053"/>
                  </a:cubicBezTo>
                  <a:cubicBezTo>
                    <a:pt x="-16397" y="30238"/>
                    <a:pt x="53498" y="-9100"/>
                    <a:pt x="136516" y="1853"/>
                  </a:cubicBezTo>
                  <a:cubicBezTo>
                    <a:pt x="196036" y="7797"/>
                    <a:pt x="241026" y="58537"/>
                    <a:pt x="239884" y="118439"/>
                  </a:cubicBezTo>
                  <a:cubicBezTo>
                    <a:pt x="237222" y="150729"/>
                    <a:pt x="228663" y="215975"/>
                    <a:pt x="167327" y="23702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01" name="Google Shape;2001;p31"/>
            <p:cNvSpPr/>
            <p:nvPr/>
          </p:nvSpPr>
          <p:spPr>
            <a:xfrm>
              <a:off x="2773661" y="2522433"/>
              <a:ext cx="151929" cy="206815"/>
            </a:xfrm>
            <a:custGeom>
              <a:avLst/>
              <a:gdLst/>
              <a:ahLst/>
              <a:cxnLst/>
              <a:rect l="l" t="t" r="r" b="b"/>
              <a:pathLst>
                <a:path w="148633" h="202336" extrusionOk="0">
                  <a:moveTo>
                    <a:pt x="148634" y="161388"/>
                  </a:moveTo>
                  <a:cubicBezTo>
                    <a:pt x="148634" y="161388"/>
                    <a:pt x="94810" y="215109"/>
                    <a:pt x="31001" y="199488"/>
                  </a:cubicBezTo>
                  <a:cubicBezTo>
                    <a:pt x="21491" y="193297"/>
                    <a:pt x="0" y="67757"/>
                    <a:pt x="0" y="67757"/>
                  </a:cubicBezTo>
                  <a:cubicBezTo>
                    <a:pt x="0" y="67757"/>
                    <a:pt x="0" y="-1775"/>
                    <a:pt x="53253" y="35"/>
                  </a:cubicBezTo>
                  <a:cubicBezTo>
                    <a:pt x="106506" y="1844"/>
                    <a:pt x="148634" y="161388"/>
                    <a:pt x="148634" y="161388"/>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02" name="Google Shape;2002;p31"/>
            <p:cNvSpPr/>
            <p:nvPr/>
          </p:nvSpPr>
          <p:spPr>
            <a:xfrm>
              <a:off x="2459309" y="2417031"/>
              <a:ext cx="123448" cy="199057"/>
            </a:xfrm>
            <a:custGeom>
              <a:avLst/>
              <a:gdLst/>
              <a:ahLst/>
              <a:cxnLst/>
              <a:rect l="l" t="t" r="r" b="b"/>
              <a:pathLst>
                <a:path w="120770" h="194746" extrusionOk="0">
                  <a:moveTo>
                    <a:pt x="46502" y="194215"/>
                  </a:moveTo>
                  <a:cubicBezTo>
                    <a:pt x="46502" y="194215"/>
                    <a:pt x="11602" y="198596"/>
                    <a:pt x="0" y="182213"/>
                  </a:cubicBezTo>
                  <a:cubicBezTo>
                    <a:pt x="2092" y="153638"/>
                    <a:pt x="48594" y="7906"/>
                    <a:pt x="120771" y="0"/>
                  </a:cubicBezTo>
                  <a:cubicBezTo>
                    <a:pt x="103197" y="15916"/>
                    <a:pt x="88011" y="34300"/>
                    <a:pt x="75696" y="54578"/>
                  </a:cubicBezTo>
                  <a:cubicBezTo>
                    <a:pt x="49925" y="97345"/>
                    <a:pt x="46502" y="194215"/>
                    <a:pt x="46502" y="194215"/>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8" name="Title 1">
            <a:extLst>
              <a:ext uri="{FF2B5EF4-FFF2-40B4-BE49-F238E27FC236}">
                <a16:creationId xmlns:a16="http://schemas.microsoft.com/office/drawing/2014/main" id="{18D4B92E-A5A4-B3A4-EC39-EACEBC76CBE5}"/>
              </a:ext>
            </a:extLst>
          </p:cNvPr>
          <p:cNvSpPr txBox="1">
            <a:spLocks/>
          </p:cNvSpPr>
          <p:nvPr/>
        </p:nvSpPr>
        <p:spPr>
          <a:xfrm>
            <a:off x="787022" y="322977"/>
            <a:ext cx="7704000" cy="5727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800" b="1" dirty="0" smtClean="0">
                <a:solidFill>
                  <a:schemeClr val="accent3">
                    <a:lumMod val="20000"/>
                    <a:lumOff val="80000"/>
                  </a:schemeClr>
                </a:solidFill>
              </a:rPr>
              <a:t>Pros and cons of Home Automation system</a:t>
            </a:r>
            <a:endParaRPr lang="en-US" sz="2800" b="1" dirty="0">
              <a:solidFill>
                <a:schemeClr val="accent3">
                  <a:lumMod val="20000"/>
                  <a:lumOff val="80000"/>
                </a:schemeClr>
              </a:solidFill>
            </a:endParaRPr>
          </a:p>
        </p:txBody>
      </p:sp>
      <p:sp>
        <p:nvSpPr>
          <p:cNvPr id="31" name="TextBox 30">
            <a:extLst>
              <a:ext uri="{FF2B5EF4-FFF2-40B4-BE49-F238E27FC236}">
                <a16:creationId xmlns:a16="http://schemas.microsoft.com/office/drawing/2014/main" id="{01424BBA-076C-C0DB-FEDE-E75DCE13D4A2}"/>
              </a:ext>
            </a:extLst>
          </p:cNvPr>
          <p:cNvSpPr txBox="1"/>
          <p:nvPr/>
        </p:nvSpPr>
        <p:spPr>
          <a:xfrm>
            <a:off x="787022" y="1333425"/>
            <a:ext cx="1512794" cy="400110"/>
          </a:xfrm>
          <a:prstGeom prst="rect">
            <a:avLst/>
          </a:prstGeom>
          <a:noFill/>
        </p:spPr>
        <p:txBody>
          <a:bodyPr wrap="square" rtlCol="0">
            <a:spAutoFit/>
          </a:bodyPr>
          <a:lstStyle/>
          <a:p>
            <a:r>
              <a:rPr lang="en-US" sz="2000" b="1" dirty="0" smtClean="0">
                <a:solidFill>
                  <a:schemeClr val="tx1">
                    <a:lumMod val="50000"/>
                  </a:schemeClr>
                </a:solidFill>
                <a:latin typeface="Fira Sans Condensed" panose="020B0503050000020004" pitchFamily="34" charset="0"/>
              </a:rPr>
              <a:t>Cons:</a:t>
            </a:r>
            <a:r>
              <a:rPr lang="en-US" dirty="0" smtClean="0"/>
              <a:t> </a:t>
            </a:r>
            <a:endParaRPr lang="en-US" dirty="0"/>
          </a:p>
        </p:txBody>
      </p:sp>
      <p:sp>
        <p:nvSpPr>
          <p:cNvPr id="32" name="TextBox 31">
            <a:extLst>
              <a:ext uri="{FF2B5EF4-FFF2-40B4-BE49-F238E27FC236}">
                <a16:creationId xmlns:a16="http://schemas.microsoft.com/office/drawing/2014/main" id="{C8F9F2B3-6623-89F3-D91C-6899E3AC2023}"/>
              </a:ext>
            </a:extLst>
          </p:cNvPr>
          <p:cNvSpPr txBox="1"/>
          <p:nvPr/>
        </p:nvSpPr>
        <p:spPr>
          <a:xfrm>
            <a:off x="787022" y="2061103"/>
            <a:ext cx="3704665" cy="2308324"/>
          </a:xfrm>
          <a:prstGeom prst="rect">
            <a:avLst/>
          </a:prstGeom>
          <a:noFill/>
        </p:spPr>
        <p:txBody>
          <a:bodyPr wrap="square" rtlCol="0">
            <a:spAutoFit/>
          </a:bodyPr>
          <a:lstStyle/>
          <a:p>
            <a:pPr marL="285750" indent="-285750">
              <a:lnSpc>
                <a:spcPct val="150000"/>
              </a:lnSpc>
              <a:buClr>
                <a:schemeClr val="tx2">
                  <a:lumMod val="10000"/>
                </a:schemeClr>
              </a:buClr>
              <a:buFont typeface="Wingdings" panose="05000000000000000000" pitchFamily="2" charset="2"/>
              <a:buChar char="q"/>
            </a:pPr>
            <a:r>
              <a:rPr lang="en-US" sz="1600" b="1" dirty="0">
                <a:solidFill>
                  <a:schemeClr val="tx1">
                    <a:lumMod val="50000"/>
                  </a:schemeClr>
                </a:solidFill>
                <a:latin typeface="Fira Sans Condensed" panose="020B0503050000020004" pitchFamily="34" charset="0"/>
              </a:rPr>
              <a:t>cost</a:t>
            </a:r>
          </a:p>
          <a:p>
            <a:pPr marL="285750" indent="-285750">
              <a:lnSpc>
                <a:spcPct val="150000"/>
              </a:lnSpc>
              <a:buClr>
                <a:schemeClr val="tx2">
                  <a:lumMod val="10000"/>
                </a:schemeClr>
              </a:buClr>
              <a:buFont typeface="Wingdings" panose="05000000000000000000" pitchFamily="2" charset="2"/>
              <a:buChar char="q"/>
            </a:pPr>
            <a:r>
              <a:rPr lang="en-US" sz="1600" b="1" dirty="0">
                <a:solidFill>
                  <a:schemeClr val="tx1">
                    <a:lumMod val="50000"/>
                  </a:schemeClr>
                </a:solidFill>
                <a:latin typeface="Fira Sans Condensed" panose="020B0503050000020004" pitchFamily="34" charset="0"/>
              </a:rPr>
              <a:t>Dependency on Internet</a:t>
            </a:r>
          </a:p>
          <a:p>
            <a:pPr marL="285750" indent="-285750">
              <a:lnSpc>
                <a:spcPct val="150000"/>
              </a:lnSpc>
              <a:buClr>
                <a:schemeClr val="tx2">
                  <a:lumMod val="10000"/>
                </a:schemeClr>
              </a:buClr>
              <a:buFont typeface="Wingdings" panose="05000000000000000000" pitchFamily="2" charset="2"/>
              <a:buChar char="q"/>
            </a:pPr>
            <a:r>
              <a:rPr lang="en-US" sz="1600" b="1" dirty="0">
                <a:solidFill>
                  <a:schemeClr val="tx1">
                    <a:lumMod val="50000"/>
                  </a:schemeClr>
                </a:solidFill>
                <a:latin typeface="Fira Sans Condensed" panose="020B0503050000020004" pitchFamily="34" charset="0"/>
              </a:rPr>
              <a:t>Dependency on Professionals</a:t>
            </a:r>
          </a:p>
          <a:p>
            <a:pPr marL="285750" indent="-285750">
              <a:lnSpc>
                <a:spcPct val="150000"/>
              </a:lnSpc>
              <a:buClr>
                <a:schemeClr val="tx2">
                  <a:lumMod val="10000"/>
                </a:schemeClr>
              </a:buClr>
              <a:buFont typeface="Wingdings" panose="05000000000000000000" pitchFamily="2" charset="2"/>
              <a:buChar char="q"/>
            </a:pPr>
            <a:r>
              <a:rPr lang="en-US" sz="1600" b="1" dirty="0">
                <a:solidFill>
                  <a:schemeClr val="tx1">
                    <a:lumMod val="50000"/>
                  </a:schemeClr>
                </a:solidFill>
                <a:latin typeface="Fira Sans Condensed" panose="020B0503050000020004" pitchFamily="34" charset="0"/>
              </a:rPr>
              <a:t>Security issues</a:t>
            </a:r>
          </a:p>
          <a:p>
            <a:pPr marL="285750" indent="-285750">
              <a:lnSpc>
                <a:spcPct val="150000"/>
              </a:lnSpc>
              <a:buClr>
                <a:schemeClr val="tx2">
                  <a:lumMod val="10000"/>
                </a:schemeClr>
              </a:buClr>
              <a:buFont typeface="Wingdings" panose="05000000000000000000" pitchFamily="2" charset="2"/>
              <a:buChar char="q"/>
            </a:pPr>
            <a:r>
              <a:rPr lang="en-US" sz="1600" b="1" dirty="0">
                <a:solidFill>
                  <a:schemeClr val="tx1">
                    <a:lumMod val="50000"/>
                  </a:schemeClr>
                </a:solidFill>
                <a:latin typeface="Fira Sans Condensed" panose="020B0503050000020004" pitchFamily="34" charset="0"/>
              </a:rPr>
              <a:t>Maintenance and repair issues</a:t>
            </a:r>
          </a:p>
          <a:p>
            <a:pPr marL="285750" indent="-285750">
              <a:lnSpc>
                <a:spcPct val="150000"/>
              </a:lnSpc>
              <a:buClr>
                <a:schemeClr val="tx2">
                  <a:lumMod val="10000"/>
                </a:schemeClr>
              </a:buClr>
              <a:buFont typeface="Wingdings" panose="05000000000000000000" pitchFamily="2" charset="2"/>
              <a:buChar char="q"/>
            </a:pPr>
            <a:r>
              <a:rPr lang="en-US" sz="1600" b="1" dirty="0">
                <a:solidFill>
                  <a:schemeClr val="tx1">
                    <a:lumMod val="50000"/>
                  </a:schemeClr>
                </a:solidFill>
                <a:latin typeface="Fira Sans Condensed" panose="020B0503050000020004" pitchFamily="34" charset="0"/>
              </a:rPr>
              <a:t>Video surveillance</a:t>
            </a:r>
          </a:p>
        </p:txBody>
      </p:sp>
      <p:grpSp>
        <p:nvGrpSpPr>
          <p:cNvPr id="4" name="Group 3"/>
          <p:cNvGrpSpPr/>
          <p:nvPr/>
        </p:nvGrpSpPr>
        <p:grpSpPr>
          <a:xfrm>
            <a:off x="7054386" y="1068694"/>
            <a:ext cx="1245051" cy="2582482"/>
            <a:chOff x="7054386" y="1110256"/>
            <a:chExt cx="1245051" cy="2582482"/>
          </a:xfrm>
        </p:grpSpPr>
        <p:grpSp>
          <p:nvGrpSpPr>
            <p:cNvPr id="3" name="Group 2"/>
            <p:cNvGrpSpPr/>
            <p:nvPr/>
          </p:nvGrpSpPr>
          <p:grpSpPr>
            <a:xfrm>
              <a:off x="7054386" y="1110256"/>
              <a:ext cx="1245051" cy="2582482"/>
              <a:chOff x="7114308" y="878128"/>
              <a:chExt cx="1245051" cy="2582482"/>
            </a:xfrm>
          </p:grpSpPr>
          <p:grpSp>
            <p:nvGrpSpPr>
              <p:cNvPr id="1981" name="Google Shape;1981;p31"/>
              <p:cNvGrpSpPr/>
              <p:nvPr/>
            </p:nvGrpSpPr>
            <p:grpSpPr>
              <a:xfrm>
                <a:off x="7114308" y="878128"/>
                <a:ext cx="1245051" cy="2582482"/>
                <a:chOff x="2547150" y="238125"/>
                <a:chExt cx="2525675" cy="5238750"/>
              </a:xfrm>
            </p:grpSpPr>
            <p:sp>
              <p:nvSpPr>
                <p:cNvPr id="1982" name="Google Shape;1982;p31"/>
                <p:cNvSpPr/>
                <p:nvPr/>
              </p:nvSpPr>
              <p:spPr>
                <a:xfrm>
                  <a:off x="2547150" y="238125"/>
                  <a:ext cx="2525675" cy="5238750"/>
                </a:xfrm>
                <a:custGeom>
                  <a:avLst/>
                  <a:gdLst/>
                  <a:ahLst/>
                  <a:cxnLst/>
                  <a:rect l="l" t="t" r="r" b="b"/>
                  <a:pathLst>
                    <a:path w="101027" h="209550" extrusionOk="0">
                      <a:moveTo>
                        <a:pt x="98629" y="18886"/>
                      </a:moveTo>
                      <a:lnTo>
                        <a:pt x="98629" y="190364"/>
                      </a:lnTo>
                      <a:lnTo>
                        <a:pt x="2398" y="190364"/>
                      </a:lnTo>
                      <a:lnTo>
                        <a:pt x="2398" y="18886"/>
                      </a:lnTo>
                      <a:close/>
                      <a:moveTo>
                        <a:pt x="10343" y="0"/>
                      </a:moveTo>
                      <a:lnTo>
                        <a:pt x="9293" y="75"/>
                      </a:lnTo>
                      <a:lnTo>
                        <a:pt x="8244" y="225"/>
                      </a:lnTo>
                      <a:lnTo>
                        <a:pt x="7270" y="450"/>
                      </a:lnTo>
                      <a:lnTo>
                        <a:pt x="6295" y="824"/>
                      </a:lnTo>
                      <a:lnTo>
                        <a:pt x="5396" y="1274"/>
                      </a:lnTo>
                      <a:lnTo>
                        <a:pt x="4572" y="1799"/>
                      </a:lnTo>
                      <a:lnTo>
                        <a:pt x="3747" y="2398"/>
                      </a:lnTo>
                      <a:lnTo>
                        <a:pt x="2998" y="3073"/>
                      </a:lnTo>
                      <a:lnTo>
                        <a:pt x="2323" y="3747"/>
                      </a:lnTo>
                      <a:lnTo>
                        <a:pt x="1724" y="4572"/>
                      </a:lnTo>
                      <a:lnTo>
                        <a:pt x="1199" y="5396"/>
                      </a:lnTo>
                      <a:lnTo>
                        <a:pt x="824" y="6370"/>
                      </a:lnTo>
                      <a:lnTo>
                        <a:pt x="450" y="7270"/>
                      </a:lnTo>
                      <a:lnTo>
                        <a:pt x="225" y="8319"/>
                      </a:lnTo>
                      <a:lnTo>
                        <a:pt x="0" y="9293"/>
                      </a:lnTo>
                      <a:lnTo>
                        <a:pt x="0" y="10343"/>
                      </a:lnTo>
                      <a:lnTo>
                        <a:pt x="0" y="199207"/>
                      </a:lnTo>
                      <a:lnTo>
                        <a:pt x="0" y="200257"/>
                      </a:lnTo>
                      <a:lnTo>
                        <a:pt x="225" y="201231"/>
                      </a:lnTo>
                      <a:lnTo>
                        <a:pt x="450" y="202280"/>
                      </a:lnTo>
                      <a:lnTo>
                        <a:pt x="824" y="203180"/>
                      </a:lnTo>
                      <a:lnTo>
                        <a:pt x="1199" y="204154"/>
                      </a:lnTo>
                      <a:lnTo>
                        <a:pt x="1724" y="204978"/>
                      </a:lnTo>
                      <a:lnTo>
                        <a:pt x="2323" y="205803"/>
                      </a:lnTo>
                      <a:lnTo>
                        <a:pt x="2998" y="206477"/>
                      </a:lnTo>
                      <a:lnTo>
                        <a:pt x="3747" y="207152"/>
                      </a:lnTo>
                      <a:lnTo>
                        <a:pt x="4572" y="207751"/>
                      </a:lnTo>
                      <a:lnTo>
                        <a:pt x="5396" y="208276"/>
                      </a:lnTo>
                      <a:lnTo>
                        <a:pt x="6295" y="208726"/>
                      </a:lnTo>
                      <a:lnTo>
                        <a:pt x="7270" y="209100"/>
                      </a:lnTo>
                      <a:lnTo>
                        <a:pt x="8244" y="209325"/>
                      </a:lnTo>
                      <a:lnTo>
                        <a:pt x="9293" y="209475"/>
                      </a:lnTo>
                      <a:lnTo>
                        <a:pt x="10343" y="209550"/>
                      </a:lnTo>
                      <a:lnTo>
                        <a:pt x="90610" y="209550"/>
                      </a:lnTo>
                      <a:lnTo>
                        <a:pt x="91659" y="209475"/>
                      </a:lnTo>
                      <a:lnTo>
                        <a:pt x="92708" y="209325"/>
                      </a:lnTo>
                      <a:lnTo>
                        <a:pt x="93682" y="209100"/>
                      </a:lnTo>
                      <a:lnTo>
                        <a:pt x="94657" y="208726"/>
                      </a:lnTo>
                      <a:lnTo>
                        <a:pt x="95556" y="208276"/>
                      </a:lnTo>
                      <a:lnTo>
                        <a:pt x="96455" y="207751"/>
                      </a:lnTo>
                      <a:lnTo>
                        <a:pt x="97205" y="207152"/>
                      </a:lnTo>
                      <a:lnTo>
                        <a:pt x="97954" y="206477"/>
                      </a:lnTo>
                      <a:lnTo>
                        <a:pt x="98629" y="205803"/>
                      </a:lnTo>
                      <a:lnTo>
                        <a:pt x="99228" y="204978"/>
                      </a:lnTo>
                      <a:lnTo>
                        <a:pt x="99753" y="204154"/>
                      </a:lnTo>
                      <a:lnTo>
                        <a:pt x="100203" y="203180"/>
                      </a:lnTo>
                      <a:lnTo>
                        <a:pt x="100577" y="202280"/>
                      </a:lnTo>
                      <a:lnTo>
                        <a:pt x="100802" y="201231"/>
                      </a:lnTo>
                      <a:lnTo>
                        <a:pt x="100952" y="200257"/>
                      </a:lnTo>
                      <a:lnTo>
                        <a:pt x="101027" y="199207"/>
                      </a:lnTo>
                      <a:lnTo>
                        <a:pt x="101027" y="10343"/>
                      </a:lnTo>
                      <a:lnTo>
                        <a:pt x="100952" y="9293"/>
                      </a:lnTo>
                      <a:lnTo>
                        <a:pt x="100802" y="8319"/>
                      </a:lnTo>
                      <a:lnTo>
                        <a:pt x="100577" y="7270"/>
                      </a:lnTo>
                      <a:lnTo>
                        <a:pt x="100203" y="6370"/>
                      </a:lnTo>
                      <a:lnTo>
                        <a:pt x="99753" y="5396"/>
                      </a:lnTo>
                      <a:lnTo>
                        <a:pt x="99228" y="4572"/>
                      </a:lnTo>
                      <a:lnTo>
                        <a:pt x="98629" y="3747"/>
                      </a:lnTo>
                      <a:lnTo>
                        <a:pt x="97954" y="3073"/>
                      </a:lnTo>
                      <a:lnTo>
                        <a:pt x="97205" y="2398"/>
                      </a:lnTo>
                      <a:lnTo>
                        <a:pt x="96455" y="1799"/>
                      </a:lnTo>
                      <a:lnTo>
                        <a:pt x="95556" y="1274"/>
                      </a:lnTo>
                      <a:lnTo>
                        <a:pt x="94657" y="824"/>
                      </a:lnTo>
                      <a:lnTo>
                        <a:pt x="93682" y="450"/>
                      </a:lnTo>
                      <a:lnTo>
                        <a:pt x="92708" y="225"/>
                      </a:lnTo>
                      <a:lnTo>
                        <a:pt x="91659" y="75"/>
                      </a:lnTo>
                      <a:lnTo>
                        <a:pt x="90610" y="0"/>
                      </a:lnTo>
                      <a:close/>
                    </a:path>
                  </a:pathLst>
                </a:custGeom>
                <a:gradFill>
                  <a:gsLst>
                    <a:gs pos="0">
                      <a:schemeClr val="lt1"/>
                    </a:gs>
                    <a:gs pos="50000">
                      <a:schemeClr val="lt1"/>
                    </a:gs>
                    <a:gs pos="100000">
                      <a:schemeClr val="lt2"/>
                    </a:gs>
                  </a:gsLst>
                  <a:lin ang="1619866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31"/>
                <p:cNvSpPr/>
                <p:nvPr/>
              </p:nvSpPr>
              <p:spPr>
                <a:xfrm>
                  <a:off x="3557025" y="5147100"/>
                  <a:ext cx="504050" cy="179900"/>
                </a:xfrm>
                <a:custGeom>
                  <a:avLst/>
                  <a:gdLst/>
                  <a:ahLst/>
                  <a:cxnLst/>
                  <a:rect l="l" t="t" r="r" b="b"/>
                  <a:pathLst>
                    <a:path w="20162" h="7196" extrusionOk="0">
                      <a:moveTo>
                        <a:pt x="3598" y="0"/>
                      </a:moveTo>
                      <a:lnTo>
                        <a:pt x="2849" y="75"/>
                      </a:lnTo>
                      <a:lnTo>
                        <a:pt x="2174" y="300"/>
                      </a:lnTo>
                      <a:lnTo>
                        <a:pt x="1575" y="600"/>
                      </a:lnTo>
                      <a:lnTo>
                        <a:pt x="1050" y="1050"/>
                      </a:lnTo>
                      <a:lnTo>
                        <a:pt x="600" y="1574"/>
                      </a:lnTo>
                      <a:lnTo>
                        <a:pt x="301" y="2174"/>
                      </a:lnTo>
                      <a:lnTo>
                        <a:pt x="76" y="2848"/>
                      </a:lnTo>
                      <a:lnTo>
                        <a:pt x="1" y="3598"/>
                      </a:lnTo>
                      <a:lnTo>
                        <a:pt x="76" y="4347"/>
                      </a:lnTo>
                      <a:lnTo>
                        <a:pt x="301" y="5022"/>
                      </a:lnTo>
                      <a:lnTo>
                        <a:pt x="600" y="5621"/>
                      </a:lnTo>
                      <a:lnTo>
                        <a:pt x="1050" y="6146"/>
                      </a:lnTo>
                      <a:lnTo>
                        <a:pt x="1575" y="6596"/>
                      </a:lnTo>
                      <a:lnTo>
                        <a:pt x="2174" y="6896"/>
                      </a:lnTo>
                      <a:lnTo>
                        <a:pt x="2849" y="7120"/>
                      </a:lnTo>
                      <a:lnTo>
                        <a:pt x="3598" y="7195"/>
                      </a:lnTo>
                      <a:lnTo>
                        <a:pt x="16639" y="7195"/>
                      </a:lnTo>
                      <a:lnTo>
                        <a:pt x="17313" y="7120"/>
                      </a:lnTo>
                      <a:lnTo>
                        <a:pt x="17988" y="6896"/>
                      </a:lnTo>
                      <a:lnTo>
                        <a:pt x="18587" y="6596"/>
                      </a:lnTo>
                      <a:lnTo>
                        <a:pt x="19112" y="6146"/>
                      </a:lnTo>
                      <a:lnTo>
                        <a:pt x="19562" y="5621"/>
                      </a:lnTo>
                      <a:lnTo>
                        <a:pt x="19861" y="5022"/>
                      </a:lnTo>
                      <a:lnTo>
                        <a:pt x="20086" y="4347"/>
                      </a:lnTo>
                      <a:lnTo>
                        <a:pt x="20161" y="3598"/>
                      </a:lnTo>
                      <a:lnTo>
                        <a:pt x="20086" y="2848"/>
                      </a:lnTo>
                      <a:lnTo>
                        <a:pt x="19861" y="2174"/>
                      </a:lnTo>
                      <a:lnTo>
                        <a:pt x="19562" y="1574"/>
                      </a:lnTo>
                      <a:lnTo>
                        <a:pt x="19112" y="1050"/>
                      </a:lnTo>
                      <a:lnTo>
                        <a:pt x="18587" y="600"/>
                      </a:lnTo>
                      <a:lnTo>
                        <a:pt x="17988" y="300"/>
                      </a:lnTo>
                      <a:lnTo>
                        <a:pt x="17313" y="75"/>
                      </a:lnTo>
                      <a:lnTo>
                        <a:pt x="16639" y="0"/>
                      </a:lnTo>
                      <a:close/>
                    </a:path>
                  </a:pathLst>
                </a:custGeom>
                <a:solidFill>
                  <a:srgbClr val="000000">
                    <a:alpha val="9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31"/>
                <p:cNvSpPr/>
                <p:nvPr/>
              </p:nvSpPr>
              <p:spPr>
                <a:xfrm>
                  <a:off x="3008050" y="423600"/>
                  <a:ext cx="99325" cy="99325"/>
                </a:xfrm>
                <a:custGeom>
                  <a:avLst/>
                  <a:gdLst/>
                  <a:ahLst/>
                  <a:cxnLst/>
                  <a:rect l="l" t="t" r="r" b="b"/>
                  <a:pathLst>
                    <a:path w="3973" h="3973" extrusionOk="0">
                      <a:moveTo>
                        <a:pt x="2024" y="1"/>
                      </a:moveTo>
                      <a:lnTo>
                        <a:pt x="1575" y="76"/>
                      </a:lnTo>
                      <a:lnTo>
                        <a:pt x="1200" y="151"/>
                      </a:lnTo>
                      <a:lnTo>
                        <a:pt x="900" y="375"/>
                      </a:lnTo>
                      <a:lnTo>
                        <a:pt x="600" y="600"/>
                      </a:lnTo>
                      <a:lnTo>
                        <a:pt x="375" y="900"/>
                      </a:lnTo>
                      <a:lnTo>
                        <a:pt x="151" y="1200"/>
                      </a:lnTo>
                      <a:lnTo>
                        <a:pt x="76" y="1575"/>
                      </a:lnTo>
                      <a:lnTo>
                        <a:pt x="1" y="2024"/>
                      </a:lnTo>
                      <a:lnTo>
                        <a:pt x="76" y="2399"/>
                      </a:lnTo>
                      <a:lnTo>
                        <a:pt x="151" y="2774"/>
                      </a:lnTo>
                      <a:lnTo>
                        <a:pt x="375" y="3073"/>
                      </a:lnTo>
                      <a:lnTo>
                        <a:pt x="600" y="3373"/>
                      </a:lnTo>
                      <a:lnTo>
                        <a:pt x="900" y="3673"/>
                      </a:lnTo>
                      <a:lnTo>
                        <a:pt x="1200" y="3823"/>
                      </a:lnTo>
                      <a:lnTo>
                        <a:pt x="1575" y="3973"/>
                      </a:lnTo>
                      <a:lnTo>
                        <a:pt x="2399" y="3973"/>
                      </a:lnTo>
                      <a:lnTo>
                        <a:pt x="2774"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4" y="151"/>
                      </a:lnTo>
                      <a:lnTo>
                        <a:pt x="2399" y="76"/>
                      </a:lnTo>
                      <a:lnTo>
                        <a:pt x="2024" y="1"/>
                      </a:lnTo>
                      <a:close/>
                    </a:path>
                  </a:pathLst>
                </a:custGeom>
                <a:solidFill>
                  <a:srgbClr val="000000">
                    <a:alpha val="9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31"/>
                <p:cNvSpPr/>
                <p:nvPr/>
              </p:nvSpPr>
              <p:spPr>
                <a:xfrm>
                  <a:off x="3566400" y="434850"/>
                  <a:ext cx="487175" cy="76850"/>
                </a:xfrm>
                <a:custGeom>
                  <a:avLst/>
                  <a:gdLst/>
                  <a:ahLst/>
                  <a:cxnLst/>
                  <a:rect l="l" t="t" r="r" b="b"/>
                  <a:pathLst>
                    <a:path w="19487" h="3074" extrusionOk="0">
                      <a:moveTo>
                        <a:pt x="1275" y="0"/>
                      </a:moveTo>
                      <a:lnTo>
                        <a:pt x="1050" y="75"/>
                      </a:lnTo>
                      <a:lnTo>
                        <a:pt x="750" y="150"/>
                      </a:lnTo>
                      <a:lnTo>
                        <a:pt x="525" y="300"/>
                      </a:lnTo>
                      <a:lnTo>
                        <a:pt x="375" y="450"/>
                      </a:lnTo>
                      <a:lnTo>
                        <a:pt x="225" y="675"/>
                      </a:lnTo>
                      <a:lnTo>
                        <a:pt x="75" y="975"/>
                      </a:lnTo>
                      <a:lnTo>
                        <a:pt x="1" y="1274"/>
                      </a:lnTo>
                      <a:lnTo>
                        <a:pt x="1" y="1574"/>
                      </a:lnTo>
                      <a:lnTo>
                        <a:pt x="1" y="1874"/>
                      </a:lnTo>
                      <a:lnTo>
                        <a:pt x="75" y="2174"/>
                      </a:lnTo>
                      <a:lnTo>
                        <a:pt x="225" y="2399"/>
                      </a:lnTo>
                      <a:lnTo>
                        <a:pt x="375" y="2623"/>
                      </a:lnTo>
                      <a:lnTo>
                        <a:pt x="525" y="2773"/>
                      </a:lnTo>
                      <a:lnTo>
                        <a:pt x="750" y="2923"/>
                      </a:lnTo>
                      <a:lnTo>
                        <a:pt x="1050" y="2998"/>
                      </a:lnTo>
                      <a:lnTo>
                        <a:pt x="1275" y="3073"/>
                      </a:lnTo>
                      <a:lnTo>
                        <a:pt x="18137" y="3073"/>
                      </a:lnTo>
                      <a:lnTo>
                        <a:pt x="18437" y="2998"/>
                      </a:lnTo>
                      <a:lnTo>
                        <a:pt x="18662" y="2923"/>
                      </a:lnTo>
                      <a:lnTo>
                        <a:pt x="18887" y="2773"/>
                      </a:lnTo>
                      <a:lnTo>
                        <a:pt x="19112" y="2623"/>
                      </a:lnTo>
                      <a:lnTo>
                        <a:pt x="19262" y="2399"/>
                      </a:lnTo>
                      <a:lnTo>
                        <a:pt x="19337" y="2174"/>
                      </a:lnTo>
                      <a:lnTo>
                        <a:pt x="19412" y="1874"/>
                      </a:lnTo>
                      <a:lnTo>
                        <a:pt x="19486" y="1574"/>
                      </a:lnTo>
                      <a:lnTo>
                        <a:pt x="19412" y="1274"/>
                      </a:lnTo>
                      <a:lnTo>
                        <a:pt x="19337" y="975"/>
                      </a:lnTo>
                      <a:lnTo>
                        <a:pt x="19262" y="675"/>
                      </a:lnTo>
                      <a:lnTo>
                        <a:pt x="19112" y="450"/>
                      </a:lnTo>
                      <a:lnTo>
                        <a:pt x="18887" y="300"/>
                      </a:lnTo>
                      <a:lnTo>
                        <a:pt x="18662" y="150"/>
                      </a:lnTo>
                      <a:lnTo>
                        <a:pt x="18437" y="75"/>
                      </a:lnTo>
                      <a:lnTo>
                        <a:pt x="18137" y="0"/>
                      </a:lnTo>
                      <a:close/>
                    </a:path>
                  </a:pathLst>
                </a:custGeom>
                <a:solidFill>
                  <a:srgbClr val="000000">
                    <a:alpha val="9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Rectangle 1"/>
              <p:cNvSpPr/>
              <p:nvPr/>
            </p:nvSpPr>
            <p:spPr>
              <a:xfrm>
                <a:off x="7133262" y="1109954"/>
                <a:ext cx="1195686" cy="2114210"/>
              </a:xfrm>
              <a:prstGeom prst="rect">
                <a:avLst/>
              </a:prstGeom>
              <a:solidFill>
                <a:schemeClr val="accent1">
                  <a:lumMod val="75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smtClean="0"/>
                  <a:t>Pros and Cons Of the Home Automation System</a:t>
                </a:r>
              </a:p>
            </p:txBody>
          </p:sp>
        </p:grpSp>
        <p:sp>
          <p:nvSpPr>
            <p:cNvPr id="33" name="Google Shape;4734;p49"/>
            <p:cNvSpPr/>
            <p:nvPr/>
          </p:nvSpPr>
          <p:spPr>
            <a:xfrm>
              <a:off x="7478736" y="1662852"/>
              <a:ext cx="384894" cy="335905"/>
            </a:xfrm>
            <a:custGeom>
              <a:avLst/>
              <a:gdLst/>
              <a:ahLst/>
              <a:cxnLst/>
              <a:rect l="l" t="t" r="r" b="b"/>
              <a:pathLst>
                <a:path w="18416" h="16072" extrusionOk="0">
                  <a:moveTo>
                    <a:pt x="9208" y="1"/>
                  </a:moveTo>
                  <a:lnTo>
                    <a:pt x="1" y="8866"/>
                  </a:lnTo>
                  <a:lnTo>
                    <a:pt x="2882" y="8866"/>
                  </a:lnTo>
                  <a:lnTo>
                    <a:pt x="2882" y="15290"/>
                  </a:lnTo>
                  <a:lnTo>
                    <a:pt x="2907" y="15461"/>
                  </a:lnTo>
                  <a:lnTo>
                    <a:pt x="2956" y="15607"/>
                  </a:lnTo>
                  <a:lnTo>
                    <a:pt x="3029" y="15729"/>
                  </a:lnTo>
                  <a:lnTo>
                    <a:pt x="3102" y="15851"/>
                  </a:lnTo>
                  <a:lnTo>
                    <a:pt x="3224" y="15949"/>
                  </a:lnTo>
                  <a:lnTo>
                    <a:pt x="3371" y="16022"/>
                  </a:lnTo>
                  <a:lnTo>
                    <a:pt x="3517" y="16071"/>
                  </a:lnTo>
                  <a:lnTo>
                    <a:pt x="7425" y="16071"/>
                  </a:lnTo>
                  <a:lnTo>
                    <a:pt x="7425" y="13458"/>
                  </a:lnTo>
                  <a:lnTo>
                    <a:pt x="7450" y="13165"/>
                  </a:lnTo>
                  <a:lnTo>
                    <a:pt x="7547" y="12896"/>
                  </a:lnTo>
                  <a:lnTo>
                    <a:pt x="7669" y="12652"/>
                  </a:lnTo>
                  <a:lnTo>
                    <a:pt x="7840" y="12457"/>
                  </a:lnTo>
                  <a:lnTo>
                    <a:pt x="8060" y="12286"/>
                  </a:lnTo>
                  <a:lnTo>
                    <a:pt x="8280" y="12164"/>
                  </a:lnTo>
                  <a:lnTo>
                    <a:pt x="8549" y="12066"/>
                  </a:lnTo>
                  <a:lnTo>
                    <a:pt x="8842" y="12041"/>
                  </a:lnTo>
                  <a:lnTo>
                    <a:pt x="9574" y="12041"/>
                  </a:lnTo>
                  <a:lnTo>
                    <a:pt x="9867" y="12066"/>
                  </a:lnTo>
                  <a:lnTo>
                    <a:pt x="10136" y="12164"/>
                  </a:lnTo>
                  <a:lnTo>
                    <a:pt x="10356" y="12286"/>
                  </a:lnTo>
                  <a:lnTo>
                    <a:pt x="10576" y="12457"/>
                  </a:lnTo>
                  <a:lnTo>
                    <a:pt x="10747" y="12652"/>
                  </a:lnTo>
                  <a:lnTo>
                    <a:pt x="10869" y="12896"/>
                  </a:lnTo>
                  <a:lnTo>
                    <a:pt x="10967" y="13165"/>
                  </a:lnTo>
                  <a:lnTo>
                    <a:pt x="10991" y="13458"/>
                  </a:lnTo>
                  <a:lnTo>
                    <a:pt x="10991" y="16071"/>
                  </a:lnTo>
                  <a:lnTo>
                    <a:pt x="14899" y="16071"/>
                  </a:lnTo>
                  <a:lnTo>
                    <a:pt x="15045" y="16022"/>
                  </a:lnTo>
                  <a:lnTo>
                    <a:pt x="15192" y="15949"/>
                  </a:lnTo>
                  <a:lnTo>
                    <a:pt x="15314" y="15851"/>
                  </a:lnTo>
                  <a:lnTo>
                    <a:pt x="15387" y="15729"/>
                  </a:lnTo>
                  <a:lnTo>
                    <a:pt x="15460" y="15607"/>
                  </a:lnTo>
                  <a:lnTo>
                    <a:pt x="15509" y="15461"/>
                  </a:lnTo>
                  <a:lnTo>
                    <a:pt x="15534" y="15290"/>
                  </a:lnTo>
                  <a:lnTo>
                    <a:pt x="15534" y="8866"/>
                  </a:lnTo>
                  <a:lnTo>
                    <a:pt x="18416" y="8866"/>
                  </a:lnTo>
                  <a:lnTo>
                    <a:pt x="920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Tree>
    <p:extLst>
      <p:ext uri="{BB962C8B-B14F-4D97-AF65-F5344CB8AC3E}">
        <p14:creationId xmlns:p14="http://schemas.microsoft.com/office/powerpoint/2010/main" val="26812688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0">
              <a:schemeClr val="accent1"/>
            </a:gs>
            <a:gs pos="0">
              <a:schemeClr val="accent1"/>
            </a:gs>
            <a:gs pos="61000">
              <a:schemeClr val="accent2"/>
            </a:gs>
          </a:gsLst>
          <a:lin ang="16200038" scaled="0"/>
        </a:gradFill>
        <a:effectLst/>
      </p:bgPr>
    </p:bg>
    <p:spTree>
      <p:nvGrpSpPr>
        <p:cNvPr id="1" name="Shape 2035"/>
        <p:cNvGrpSpPr/>
        <p:nvPr/>
      </p:nvGrpSpPr>
      <p:grpSpPr>
        <a:xfrm>
          <a:off x="0" y="0"/>
          <a:ext cx="0" cy="0"/>
          <a:chOff x="0" y="0"/>
          <a:chExt cx="0" cy="0"/>
        </a:xfrm>
      </p:grpSpPr>
      <p:sp>
        <p:nvSpPr>
          <p:cNvPr id="2037" name="Google Shape;2037;p33"/>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solidFill>
                  <a:schemeClr val="accent2"/>
                </a:solidFill>
              </a:rPr>
              <a:t>15</a:t>
            </a:fld>
            <a:endParaRPr>
              <a:solidFill>
                <a:schemeClr val="accent2"/>
              </a:solidFill>
            </a:endParaRPr>
          </a:p>
        </p:txBody>
      </p:sp>
      <p:sp>
        <p:nvSpPr>
          <p:cNvPr id="2043" name="Google Shape;2043;p33"/>
          <p:cNvSpPr txBox="1">
            <a:spLocks noGrp="1"/>
          </p:cNvSpPr>
          <p:nvPr>
            <p:ph type="body" idx="4294967295"/>
          </p:nvPr>
        </p:nvSpPr>
        <p:spPr>
          <a:xfrm>
            <a:off x="390966" y="1052945"/>
            <a:ext cx="5533457" cy="3508498"/>
          </a:xfrm>
          <a:prstGeom prst="rect">
            <a:avLst/>
          </a:prstGeom>
        </p:spPr>
        <p:txBody>
          <a:bodyPr spcFirstLastPara="1" wrap="square" lIns="0" tIns="0" rIns="0" bIns="0" anchor="ctr" anchorCtr="0">
            <a:noAutofit/>
          </a:bodyPr>
          <a:lstStyle/>
          <a:p>
            <a:pPr marL="114300" indent="0">
              <a:buNone/>
            </a:pPr>
            <a:r>
              <a:rPr lang="en-US" sz="1400" b="1" dirty="0">
                <a:solidFill>
                  <a:schemeClr val="bg1"/>
                </a:solidFill>
                <a:latin typeface="Times New Roman" panose="02020603050405020304" pitchFamily="18" charset="0"/>
                <a:cs typeface="Times New Roman" panose="02020603050405020304" pitchFamily="18" charset="0"/>
              </a:rPr>
              <a:t>The home automation system has been experimentally proven to work satisfactorily by connecting sample applications to it and the appliances work satisfactorily by connecting sample appliances that were successfully controlled from a wireless mobile device.</a:t>
            </a:r>
          </a:p>
          <a:p>
            <a:pPr marL="114300" indent="0">
              <a:buNone/>
            </a:pPr>
            <a:r>
              <a:rPr lang="en-US" sz="1400" b="1" dirty="0">
                <a:solidFill>
                  <a:schemeClr val="bg1"/>
                </a:solidFill>
                <a:latin typeface="Times New Roman" panose="02020603050405020304" pitchFamily="18" charset="0"/>
                <a:cs typeface="Times New Roman" panose="02020603050405020304" pitchFamily="18" charset="0"/>
              </a:rPr>
              <a:t> </a:t>
            </a:r>
          </a:p>
          <a:p>
            <a:pPr marL="114300" indent="0">
              <a:buNone/>
            </a:pPr>
            <a:r>
              <a:rPr lang="en-US" sz="1400" b="1" dirty="0">
                <a:solidFill>
                  <a:schemeClr val="bg1"/>
                </a:solidFill>
                <a:latin typeface="Times New Roman" panose="02020603050405020304" pitchFamily="18" charset="0"/>
                <a:cs typeface="Times New Roman" panose="02020603050405020304" pitchFamily="18" charset="0"/>
              </a:rPr>
              <a:t>We learned many skills such as soldering wiring the circuit and other tools that we use for this project and were able to work together as a team during this project.</a:t>
            </a:r>
          </a:p>
          <a:p>
            <a:pPr marL="114300" indent="0">
              <a:buNone/>
            </a:pPr>
            <a:r>
              <a:rPr lang="en-US" sz="1400" b="1" dirty="0">
                <a:solidFill>
                  <a:schemeClr val="bg1"/>
                </a:solidFill>
                <a:latin typeface="Times New Roman" panose="02020603050405020304" pitchFamily="18" charset="0"/>
                <a:cs typeface="Times New Roman" panose="02020603050405020304" pitchFamily="18" charset="0"/>
              </a:rPr>
              <a:t> </a:t>
            </a:r>
          </a:p>
          <a:p>
            <a:pPr marL="114300" indent="0">
              <a:buNone/>
            </a:pPr>
            <a:r>
              <a:rPr lang="en-US" sz="1400" b="1" dirty="0">
                <a:solidFill>
                  <a:schemeClr val="bg1"/>
                </a:solidFill>
                <a:latin typeface="Times New Roman" panose="02020603050405020304" pitchFamily="18" charset="0"/>
                <a:cs typeface="Times New Roman" panose="02020603050405020304" pitchFamily="18" charset="0"/>
              </a:rPr>
              <a:t>The Bluetooth client was successfully tested on a multitude of different mobile phones from different manufacturers, thus proving its portability and wide compatibility. Thus a low-cost automation system was successfully designed, implemented, and tested. </a:t>
            </a:r>
          </a:p>
        </p:txBody>
      </p:sp>
      <p:sp>
        <p:nvSpPr>
          <p:cNvPr id="39" name="Title 1">
            <a:extLst>
              <a:ext uri="{FF2B5EF4-FFF2-40B4-BE49-F238E27FC236}">
                <a16:creationId xmlns:a16="http://schemas.microsoft.com/office/drawing/2014/main" id="{74B0BDDB-203F-D805-551D-488432920689}"/>
              </a:ext>
            </a:extLst>
          </p:cNvPr>
          <p:cNvSpPr txBox="1">
            <a:spLocks/>
          </p:cNvSpPr>
          <p:nvPr/>
        </p:nvSpPr>
        <p:spPr>
          <a:xfrm>
            <a:off x="390966" y="206023"/>
            <a:ext cx="7704000" cy="75971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3600" b="1" dirty="0" smtClean="0">
                <a:solidFill>
                  <a:schemeClr val="bg2">
                    <a:lumMod val="20000"/>
                    <a:lumOff val="80000"/>
                  </a:schemeClr>
                </a:solidFill>
              </a:rPr>
              <a:t>Conclusion</a:t>
            </a:r>
            <a:r>
              <a:rPr lang="en-US" sz="3200" b="1" dirty="0" smtClean="0">
                <a:solidFill>
                  <a:schemeClr val="bg2">
                    <a:lumMod val="20000"/>
                    <a:lumOff val="80000"/>
                  </a:schemeClr>
                </a:solidFill>
              </a:rPr>
              <a:t> </a:t>
            </a:r>
            <a:endParaRPr lang="en-US" sz="3200" b="1" dirty="0">
              <a:solidFill>
                <a:schemeClr val="bg2">
                  <a:lumMod val="20000"/>
                  <a:lumOff val="80000"/>
                </a:schemeClr>
              </a:solidFill>
            </a:endParaRPr>
          </a:p>
        </p:txBody>
      </p:sp>
      <p:grpSp>
        <p:nvGrpSpPr>
          <p:cNvPr id="4" name="Group 3"/>
          <p:cNvGrpSpPr/>
          <p:nvPr/>
        </p:nvGrpSpPr>
        <p:grpSpPr>
          <a:xfrm>
            <a:off x="6061364" y="2341417"/>
            <a:ext cx="2975157" cy="2368587"/>
            <a:chOff x="5770418" y="2341417"/>
            <a:chExt cx="2975157" cy="2368587"/>
          </a:xfrm>
        </p:grpSpPr>
        <p:grpSp>
          <p:nvGrpSpPr>
            <p:cNvPr id="2044" name="Google Shape;2044;p33"/>
            <p:cNvGrpSpPr/>
            <p:nvPr/>
          </p:nvGrpSpPr>
          <p:grpSpPr>
            <a:xfrm>
              <a:off x="7750844" y="3165763"/>
              <a:ext cx="994731" cy="1544241"/>
              <a:chOff x="6492887" y="4126007"/>
              <a:chExt cx="271993" cy="422295"/>
            </a:xfrm>
          </p:grpSpPr>
          <p:sp>
            <p:nvSpPr>
              <p:cNvPr id="2045" name="Google Shape;2045;p33"/>
              <p:cNvSpPr/>
              <p:nvPr/>
            </p:nvSpPr>
            <p:spPr>
              <a:xfrm rot="10800000">
                <a:off x="6492887" y="4392220"/>
                <a:ext cx="271993" cy="156082"/>
              </a:xfrm>
              <a:custGeom>
                <a:avLst/>
                <a:gdLst/>
                <a:ahLst/>
                <a:cxnLst/>
                <a:rect l="l" t="t" r="r" b="b"/>
                <a:pathLst>
                  <a:path w="644687" h="369950" extrusionOk="0">
                    <a:moveTo>
                      <a:pt x="258217" y="369951"/>
                    </a:moveTo>
                    <a:lnTo>
                      <a:pt x="0" y="221837"/>
                    </a:lnTo>
                    <a:lnTo>
                      <a:pt x="386471" y="0"/>
                    </a:lnTo>
                    <a:lnTo>
                      <a:pt x="644688" y="148114"/>
                    </a:lnTo>
                    <a:lnTo>
                      <a:pt x="258217" y="369951"/>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6" name="Google Shape;2046;p33"/>
              <p:cNvSpPr/>
              <p:nvPr/>
            </p:nvSpPr>
            <p:spPr>
              <a:xfrm flipH="1">
                <a:off x="6563431" y="4299082"/>
                <a:ext cx="180447" cy="104443"/>
              </a:xfrm>
              <a:custGeom>
                <a:avLst/>
                <a:gdLst/>
                <a:ahLst/>
                <a:cxnLst/>
                <a:rect l="l" t="t" r="r" b="b"/>
                <a:pathLst>
                  <a:path w="427701" h="247554" extrusionOk="0">
                    <a:moveTo>
                      <a:pt x="213851" y="247555"/>
                    </a:moveTo>
                    <a:lnTo>
                      <a:pt x="0" y="123730"/>
                    </a:lnTo>
                    <a:lnTo>
                      <a:pt x="213851" y="0"/>
                    </a:lnTo>
                    <a:lnTo>
                      <a:pt x="427702" y="123730"/>
                    </a:lnTo>
                    <a:lnTo>
                      <a:pt x="213851" y="247555"/>
                    </a:lnTo>
                    <a:close/>
                  </a:path>
                </a:pathLst>
              </a:custGeom>
              <a:solidFill>
                <a:srgbClr val="E9EA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7" name="Google Shape;2047;p33"/>
              <p:cNvSpPr/>
              <p:nvPr/>
            </p:nvSpPr>
            <p:spPr>
              <a:xfrm flipH="1">
                <a:off x="6653655" y="4351284"/>
                <a:ext cx="90223" cy="156685"/>
              </a:xfrm>
              <a:custGeom>
                <a:avLst/>
                <a:gdLst/>
                <a:ahLst/>
                <a:cxnLst/>
                <a:rect l="l" t="t" r="r" b="b"/>
                <a:pathLst>
                  <a:path w="213850" h="371379" extrusionOk="0">
                    <a:moveTo>
                      <a:pt x="213851" y="371380"/>
                    </a:moveTo>
                    <a:lnTo>
                      <a:pt x="0" y="247555"/>
                    </a:lnTo>
                    <a:lnTo>
                      <a:pt x="0" y="0"/>
                    </a:lnTo>
                    <a:lnTo>
                      <a:pt x="213851" y="123825"/>
                    </a:lnTo>
                    <a:lnTo>
                      <a:pt x="213851" y="371380"/>
                    </a:lnTo>
                    <a:close/>
                  </a:path>
                </a:pathLst>
              </a:custGeom>
              <a:solidFill>
                <a:srgbClr val="C5C7D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8" name="Google Shape;2048;p33"/>
              <p:cNvSpPr/>
              <p:nvPr/>
            </p:nvSpPr>
            <p:spPr>
              <a:xfrm flipH="1">
                <a:off x="6563431" y="4351284"/>
                <a:ext cx="90223" cy="156685"/>
              </a:xfrm>
              <a:custGeom>
                <a:avLst/>
                <a:gdLst/>
                <a:ahLst/>
                <a:cxnLst/>
                <a:rect l="l" t="t" r="r" b="b"/>
                <a:pathLst>
                  <a:path w="213850" h="371379" extrusionOk="0">
                    <a:moveTo>
                      <a:pt x="213851" y="247555"/>
                    </a:moveTo>
                    <a:lnTo>
                      <a:pt x="0" y="371380"/>
                    </a:lnTo>
                    <a:lnTo>
                      <a:pt x="0" y="123825"/>
                    </a:lnTo>
                    <a:lnTo>
                      <a:pt x="213851" y="0"/>
                    </a:lnTo>
                    <a:lnTo>
                      <a:pt x="213851" y="247555"/>
                    </a:lnTo>
                    <a:close/>
                  </a:path>
                </a:pathLst>
              </a:custGeom>
              <a:solidFill>
                <a:srgbClr val="D5D6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9" name="Google Shape;2049;p33"/>
              <p:cNvSpPr/>
              <p:nvPr/>
            </p:nvSpPr>
            <p:spPr>
              <a:xfrm>
                <a:off x="6631565" y="4127172"/>
                <a:ext cx="91680" cy="134039"/>
              </a:xfrm>
              <a:custGeom>
                <a:avLst/>
                <a:gdLst/>
                <a:ahLst/>
                <a:cxnLst/>
                <a:rect l="l" t="t" r="r" b="b"/>
                <a:pathLst>
                  <a:path w="205002" h="299719" extrusionOk="0">
                    <a:moveTo>
                      <a:pt x="72307" y="9903"/>
                    </a:moveTo>
                    <a:cubicBezTo>
                      <a:pt x="80498" y="-3146"/>
                      <a:pt x="142792" y="-11814"/>
                      <a:pt x="163271" y="41050"/>
                    </a:cubicBezTo>
                    <a:cubicBezTo>
                      <a:pt x="171081" y="61052"/>
                      <a:pt x="169843" y="112201"/>
                      <a:pt x="176320" y="144396"/>
                    </a:cubicBezTo>
                    <a:cubicBezTo>
                      <a:pt x="182797" y="176590"/>
                      <a:pt x="198227" y="194783"/>
                      <a:pt x="203657" y="220596"/>
                    </a:cubicBezTo>
                    <a:cubicBezTo>
                      <a:pt x="209086" y="246409"/>
                      <a:pt x="200228" y="290414"/>
                      <a:pt x="136982" y="298129"/>
                    </a:cubicBezTo>
                    <a:cubicBezTo>
                      <a:pt x="73736" y="305845"/>
                      <a:pt x="26111" y="284032"/>
                      <a:pt x="11252" y="263935"/>
                    </a:cubicBezTo>
                    <a:cubicBezTo>
                      <a:pt x="-3607" y="243837"/>
                      <a:pt x="-3893" y="201260"/>
                      <a:pt x="11252" y="178210"/>
                    </a:cubicBezTo>
                    <a:cubicBezTo>
                      <a:pt x="26396" y="155159"/>
                      <a:pt x="38398" y="136776"/>
                      <a:pt x="38017" y="106963"/>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0" name="Google Shape;2050;p33"/>
              <p:cNvSpPr/>
              <p:nvPr/>
            </p:nvSpPr>
            <p:spPr>
              <a:xfrm>
                <a:off x="6638516" y="4126007"/>
                <a:ext cx="43914" cy="54116"/>
              </a:xfrm>
              <a:custGeom>
                <a:avLst/>
                <a:gdLst/>
                <a:ahLst/>
                <a:cxnLst/>
                <a:rect l="l" t="t" r="r" b="b"/>
                <a:pathLst>
                  <a:path w="98194" h="121006" extrusionOk="0">
                    <a:moveTo>
                      <a:pt x="98195" y="3459"/>
                    </a:moveTo>
                    <a:cubicBezTo>
                      <a:pt x="98195" y="3459"/>
                      <a:pt x="50570" y="-9685"/>
                      <a:pt x="22471" y="15270"/>
                    </a:cubicBezTo>
                    <a:cubicBezTo>
                      <a:pt x="3316" y="32880"/>
                      <a:pt x="-4399" y="59709"/>
                      <a:pt x="2468" y="84803"/>
                    </a:cubicBezTo>
                    <a:cubicBezTo>
                      <a:pt x="6278" y="99662"/>
                      <a:pt x="13803" y="119855"/>
                      <a:pt x="25614" y="120998"/>
                    </a:cubicBezTo>
                    <a:cubicBezTo>
                      <a:pt x="37425" y="122141"/>
                      <a:pt x="98195" y="3459"/>
                      <a:pt x="98195" y="3459"/>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1" name="Google Shape;2051;p33"/>
              <p:cNvSpPr/>
              <p:nvPr/>
            </p:nvSpPr>
            <p:spPr>
              <a:xfrm>
                <a:off x="6647100" y="4184749"/>
                <a:ext cx="54168" cy="60624"/>
              </a:xfrm>
              <a:custGeom>
                <a:avLst/>
                <a:gdLst/>
                <a:ahLst/>
                <a:cxnLst/>
                <a:rect l="l" t="t" r="r" b="b"/>
                <a:pathLst>
                  <a:path w="121123" h="135560" extrusionOk="0">
                    <a:moveTo>
                      <a:pt x="96617" y="0"/>
                    </a:moveTo>
                    <a:cubicBezTo>
                      <a:pt x="96617" y="0"/>
                      <a:pt x="93569" y="52387"/>
                      <a:pt x="94522" y="56197"/>
                    </a:cubicBezTo>
                    <a:cubicBezTo>
                      <a:pt x="95474" y="60008"/>
                      <a:pt x="115000" y="63722"/>
                      <a:pt x="120525" y="68294"/>
                    </a:cubicBezTo>
                    <a:cubicBezTo>
                      <a:pt x="126049" y="72866"/>
                      <a:pt x="91950" y="125921"/>
                      <a:pt x="74805" y="133826"/>
                    </a:cubicBezTo>
                    <a:cubicBezTo>
                      <a:pt x="57660" y="141732"/>
                      <a:pt x="4129" y="121539"/>
                      <a:pt x="414" y="94964"/>
                    </a:cubicBezTo>
                    <a:cubicBezTo>
                      <a:pt x="-3015" y="70580"/>
                      <a:pt x="15750" y="51530"/>
                      <a:pt x="22989" y="44863"/>
                    </a:cubicBezTo>
                    <a:cubicBezTo>
                      <a:pt x="27875" y="44509"/>
                      <a:pt x="32771" y="44509"/>
                      <a:pt x="37657" y="44863"/>
                    </a:cubicBezTo>
                    <a:lnTo>
                      <a:pt x="39276" y="19526"/>
                    </a:lnTo>
                    <a:cubicBezTo>
                      <a:pt x="62613" y="11335"/>
                      <a:pt x="96617" y="0"/>
                      <a:pt x="96617"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2" name="Google Shape;2052;p33"/>
              <p:cNvSpPr/>
              <p:nvPr/>
            </p:nvSpPr>
            <p:spPr>
              <a:xfrm>
                <a:off x="6554604" y="4208935"/>
                <a:ext cx="102224" cy="145520"/>
              </a:xfrm>
              <a:custGeom>
                <a:avLst/>
                <a:gdLst/>
                <a:ahLst/>
                <a:cxnLst/>
                <a:rect l="l" t="t" r="r" b="b"/>
                <a:pathLst>
                  <a:path w="228579" h="325392" extrusionOk="0">
                    <a:moveTo>
                      <a:pt x="149659" y="225085"/>
                    </a:moveTo>
                    <a:cubicBezTo>
                      <a:pt x="134829" y="245426"/>
                      <a:pt x="117303" y="263658"/>
                      <a:pt x="97557" y="279282"/>
                    </a:cubicBezTo>
                    <a:cubicBezTo>
                      <a:pt x="91252" y="285914"/>
                      <a:pt x="85308" y="292878"/>
                      <a:pt x="79746" y="300142"/>
                    </a:cubicBezTo>
                    <a:cubicBezTo>
                      <a:pt x="70392" y="310933"/>
                      <a:pt x="58276" y="318969"/>
                      <a:pt x="44694" y="323383"/>
                    </a:cubicBezTo>
                    <a:cubicBezTo>
                      <a:pt x="32883" y="326431"/>
                      <a:pt x="27930" y="325669"/>
                      <a:pt x="25644" y="323383"/>
                    </a:cubicBezTo>
                    <a:cubicBezTo>
                      <a:pt x="23358" y="321097"/>
                      <a:pt x="24596" y="317858"/>
                      <a:pt x="29739" y="315763"/>
                    </a:cubicBezTo>
                    <a:cubicBezTo>
                      <a:pt x="38150" y="313277"/>
                      <a:pt x="45961" y="309096"/>
                      <a:pt x="52695" y="303475"/>
                    </a:cubicBezTo>
                    <a:cubicBezTo>
                      <a:pt x="52695" y="303475"/>
                      <a:pt x="41741" y="308524"/>
                      <a:pt x="34788" y="310905"/>
                    </a:cubicBezTo>
                    <a:cubicBezTo>
                      <a:pt x="28644" y="313041"/>
                      <a:pt x="22234" y="314323"/>
                      <a:pt x="15738" y="314715"/>
                    </a:cubicBezTo>
                    <a:cubicBezTo>
                      <a:pt x="9165" y="314715"/>
                      <a:pt x="2403" y="307190"/>
                      <a:pt x="7546" y="305190"/>
                    </a:cubicBezTo>
                    <a:cubicBezTo>
                      <a:pt x="12690" y="303190"/>
                      <a:pt x="17071" y="302713"/>
                      <a:pt x="27549" y="298999"/>
                    </a:cubicBezTo>
                    <a:cubicBezTo>
                      <a:pt x="32921" y="297080"/>
                      <a:pt x="38017" y="294454"/>
                      <a:pt x="42693" y="291188"/>
                    </a:cubicBezTo>
                    <a:cubicBezTo>
                      <a:pt x="35655" y="293262"/>
                      <a:pt x="28454" y="294759"/>
                      <a:pt x="21167" y="295665"/>
                    </a:cubicBezTo>
                    <a:cubicBezTo>
                      <a:pt x="15090" y="296657"/>
                      <a:pt x="8851" y="295932"/>
                      <a:pt x="3165" y="293569"/>
                    </a:cubicBezTo>
                    <a:cubicBezTo>
                      <a:pt x="117" y="292236"/>
                      <a:pt x="-2550" y="286711"/>
                      <a:pt x="4308" y="284902"/>
                    </a:cubicBezTo>
                    <a:cubicBezTo>
                      <a:pt x="13166" y="284041"/>
                      <a:pt x="21881" y="282023"/>
                      <a:pt x="30216" y="278901"/>
                    </a:cubicBezTo>
                    <a:cubicBezTo>
                      <a:pt x="38217" y="275281"/>
                      <a:pt x="43265" y="271471"/>
                      <a:pt x="41455" y="270709"/>
                    </a:cubicBezTo>
                    <a:cubicBezTo>
                      <a:pt x="39645" y="269947"/>
                      <a:pt x="35169" y="272424"/>
                      <a:pt x="27168" y="271852"/>
                    </a:cubicBezTo>
                    <a:cubicBezTo>
                      <a:pt x="19167" y="271281"/>
                      <a:pt x="11642" y="266137"/>
                      <a:pt x="11737" y="262327"/>
                    </a:cubicBezTo>
                    <a:cubicBezTo>
                      <a:pt x="11832" y="258517"/>
                      <a:pt x="13452" y="260422"/>
                      <a:pt x="21262" y="259756"/>
                    </a:cubicBezTo>
                    <a:cubicBezTo>
                      <a:pt x="29559" y="257716"/>
                      <a:pt x="37998" y="256284"/>
                      <a:pt x="46503" y="255469"/>
                    </a:cubicBezTo>
                    <a:cubicBezTo>
                      <a:pt x="54924" y="255791"/>
                      <a:pt x="63344" y="254795"/>
                      <a:pt x="71459" y="252517"/>
                    </a:cubicBezTo>
                    <a:cubicBezTo>
                      <a:pt x="79936" y="249945"/>
                      <a:pt x="99081" y="226990"/>
                      <a:pt x="113750" y="205939"/>
                    </a:cubicBezTo>
                    <a:cubicBezTo>
                      <a:pt x="129714" y="182391"/>
                      <a:pt x="142344" y="156747"/>
                      <a:pt x="151278" y="129739"/>
                    </a:cubicBezTo>
                    <a:cubicBezTo>
                      <a:pt x="160041" y="101164"/>
                      <a:pt x="170328" y="46586"/>
                      <a:pt x="178044" y="27727"/>
                    </a:cubicBezTo>
                    <a:cubicBezTo>
                      <a:pt x="185759" y="8867"/>
                      <a:pt x="198427" y="390"/>
                      <a:pt x="210714" y="9"/>
                    </a:cubicBezTo>
                    <a:cubicBezTo>
                      <a:pt x="225097" y="-467"/>
                      <a:pt x="231289" y="18487"/>
                      <a:pt x="227478" y="34870"/>
                    </a:cubicBezTo>
                    <a:cubicBezTo>
                      <a:pt x="220811" y="62969"/>
                      <a:pt x="188807" y="173650"/>
                      <a:pt x="149659" y="22508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3" name="Google Shape;2053;p33"/>
              <p:cNvSpPr/>
              <p:nvPr/>
            </p:nvSpPr>
            <p:spPr>
              <a:xfrm>
                <a:off x="6631332" y="4204595"/>
                <a:ext cx="78964" cy="104158"/>
              </a:xfrm>
              <a:custGeom>
                <a:avLst/>
                <a:gdLst/>
                <a:ahLst/>
                <a:cxnLst/>
                <a:rect l="l" t="t" r="r" b="b"/>
                <a:pathLst>
                  <a:path w="176568" h="232904" extrusionOk="0">
                    <a:moveTo>
                      <a:pt x="139122" y="16859"/>
                    </a:moveTo>
                    <a:cubicBezTo>
                      <a:pt x="153790" y="19145"/>
                      <a:pt x="170554" y="26955"/>
                      <a:pt x="172840" y="35051"/>
                    </a:cubicBezTo>
                    <a:cubicBezTo>
                      <a:pt x="178965" y="64011"/>
                      <a:pt x="177526" y="94062"/>
                      <a:pt x="168649" y="122300"/>
                    </a:cubicBezTo>
                    <a:cubicBezTo>
                      <a:pt x="155981" y="156019"/>
                      <a:pt x="141503" y="216693"/>
                      <a:pt x="134264" y="231266"/>
                    </a:cubicBezTo>
                    <a:cubicBezTo>
                      <a:pt x="96383" y="236540"/>
                      <a:pt x="57826" y="228996"/>
                      <a:pt x="24726" y="209835"/>
                    </a:cubicBezTo>
                    <a:cubicBezTo>
                      <a:pt x="24726" y="209835"/>
                      <a:pt x="21678" y="151352"/>
                      <a:pt x="21488" y="132016"/>
                    </a:cubicBezTo>
                    <a:cubicBezTo>
                      <a:pt x="-26137" y="90773"/>
                      <a:pt x="14630" y="39814"/>
                      <a:pt x="54635" y="285"/>
                    </a:cubicBezTo>
                    <a:cubicBezTo>
                      <a:pt x="59455" y="-95"/>
                      <a:pt x="64293" y="-95"/>
                      <a:pt x="69113" y="285"/>
                    </a:cubicBezTo>
                    <a:cubicBezTo>
                      <a:pt x="69113" y="285"/>
                      <a:pt x="33394" y="42576"/>
                      <a:pt x="58159" y="66960"/>
                    </a:cubicBezTo>
                    <a:cubicBezTo>
                      <a:pt x="111499" y="50291"/>
                      <a:pt x="122072" y="26384"/>
                      <a:pt x="139122" y="16859"/>
                    </a:cubicBezTo>
                    <a:close/>
                  </a:path>
                </a:pathLst>
              </a:custGeom>
              <a:solidFill>
                <a:srgbClr val="FF7B7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4" name="Google Shape;2054;p33"/>
              <p:cNvSpPr/>
              <p:nvPr/>
            </p:nvSpPr>
            <p:spPr>
              <a:xfrm>
                <a:off x="6645396" y="4130153"/>
                <a:ext cx="58090" cy="71561"/>
              </a:xfrm>
              <a:custGeom>
                <a:avLst/>
                <a:gdLst/>
                <a:ahLst/>
                <a:cxnLst/>
                <a:rect l="l" t="t" r="r" b="b"/>
                <a:pathLst>
                  <a:path w="129892" h="160015" extrusionOk="0">
                    <a:moveTo>
                      <a:pt x="2701" y="57241"/>
                    </a:moveTo>
                    <a:lnTo>
                      <a:pt x="2701" y="57241"/>
                    </a:lnTo>
                    <a:cubicBezTo>
                      <a:pt x="8035" y="23618"/>
                      <a:pt x="32324" y="-1719"/>
                      <a:pt x="66995" y="91"/>
                    </a:cubicBezTo>
                    <a:cubicBezTo>
                      <a:pt x="103761" y="2178"/>
                      <a:pt x="131870" y="33673"/>
                      <a:pt x="129784" y="70438"/>
                    </a:cubicBezTo>
                    <a:cubicBezTo>
                      <a:pt x="129774" y="70547"/>
                      <a:pt x="129774" y="70657"/>
                      <a:pt x="129765" y="70767"/>
                    </a:cubicBezTo>
                    <a:cubicBezTo>
                      <a:pt x="128441" y="91415"/>
                      <a:pt x="117601" y="110276"/>
                      <a:pt x="100428" y="121821"/>
                    </a:cubicBezTo>
                    <a:cubicBezTo>
                      <a:pt x="99228" y="126932"/>
                      <a:pt x="97437" y="131886"/>
                      <a:pt x="95094" y="136584"/>
                    </a:cubicBezTo>
                    <a:cubicBezTo>
                      <a:pt x="82806" y="150872"/>
                      <a:pt x="50231" y="159921"/>
                      <a:pt x="39468" y="160016"/>
                    </a:cubicBezTo>
                    <a:cubicBezTo>
                      <a:pt x="29943" y="160016"/>
                      <a:pt x="22132" y="151443"/>
                      <a:pt x="13369" y="137061"/>
                    </a:cubicBezTo>
                    <a:cubicBezTo>
                      <a:pt x="-4728" y="107247"/>
                      <a:pt x="-156" y="73910"/>
                      <a:pt x="2701" y="57241"/>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5" name="Google Shape;2055;p33"/>
              <p:cNvSpPr/>
              <p:nvPr/>
            </p:nvSpPr>
            <p:spPr>
              <a:xfrm>
                <a:off x="6647754" y="4129873"/>
                <a:ext cx="58319" cy="54888"/>
              </a:xfrm>
              <a:custGeom>
                <a:avLst/>
                <a:gdLst/>
                <a:ahLst/>
                <a:cxnLst/>
                <a:rect l="l" t="t" r="r" b="b"/>
                <a:pathLst>
                  <a:path w="130406" h="122734" extrusionOk="0">
                    <a:moveTo>
                      <a:pt x="72390" y="1671"/>
                    </a:moveTo>
                    <a:cubicBezTo>
                      <a:pt x="96679" y="6339"/>
                      <a:pt x="116681" y="13197"/>
                      <a:pt x="123254" y="37104"/>
                    </a:cubicBezTo>
                    <a:cubicBezTo>
                      <a:pt x="127825" y="53487"/>
                      <a:pt x="133731" y="84729"/>
                      <a:pt x="128111" y="98064"/>
                    </a:cubicBezTo>
                    <a:lnTo>
                      <a:pt x="124587" y="107589"/>
                    </a:lnTo>
                    <a:lnTo>
                      <a:pt x="95155" y="122734"/>
                    </a:lnTo>
                    <a:cubicBezTo>
                      <a:pt x="95155" y="122734"/>
                      <a:pt x="81439" y="111304"/>
                      <a:pt x="85630" y="77776"/>
                    </a:cubicBezTo>
                    <a:cubicBezTo>
                      <a:pt x="85506" y="73249"/>
                      <a:pt x="84077" y="68853"/>
                      <a:pt x="81534" y="65108"/>
                    </a:cubicBezTo>
                    <a:cubicBezTo>
                      <a:pt x="79667" y="61944"/>
                      <a:pt x="78315" y="58504"/>
                      <a:pt x="77533" y="54916"/>
                    </a:cubicBezTo>
                    <a:cubicBezTo>
                      <a:pt x="74028" y="45886"/>
                      <a:pt x="67218" y="38529"/>
                      <a:pt x="58483" y="34342"/>
                    </a:cubicBezTo>
                    <a:cubicBezTo>
                      <a:pt x="39653" y="26020"/>
                      <a:pt x="18002" y="27007"/>
                      <a:pt x="0" y="37009"/>
                    </a:cubicBezTo>
                    <a:cubicBezTo>
                      <a:pt x="12706" y="9565"/>
                      <a:pt x="42939" y="-5191"/>
                      <a:pt x="72390" y="1671"/>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6" name="Google Shape;2056;p33"/>
              <p:cNvSpPr/>
              <p:nvPr/>
            </p:nvSpPr>
            <p:spPr>
              <a:xfrm>
                <a:off x="6577749" y="4490229"/>
                <a:ext cx="45861" cy="34982"/>
              </a:xfrm>
              <a:custGeom>
                <a:avLst/>
                <a:gdLst/>
                <a:ahLst/>
                <a:cxnLst/>
                <a:rect l="l" t="t" r="r" b="b"/>
                <a:pathLst>
                  <a:path w="102549" h="78223" extrusionOk="0">
                    <a:moveTo>
                      <a:pt x="95132" y="3"/>
                    </a:moveTo>
                    <a:cubicBezTo>
                      <a:pt x="82845" y="9528"/>
                      <a:pt x="63699" y="3051"/>
                      <a:pt x="62747" y="4003"/>
                    </a:cubicBezTo>
                    <a:cubicBezTo>
                      <a:pt x="48374" y="16282"/>
                      <a:pt x="33334" y="27761"/>
                      <a:pt x="17694" y="38388"/>
                    </a:cubicBezTo>
                    <a:cubicBezTo>
                      <a:pt x="10074" y="44389"/>
                      <a:pt x="-1928" y="52485"/>
                      <a:pt x="263" y="64106"/>
                    </a:cubicBezTo>
                    <a:cubicBezTo>
                      <a:pt x="4168" y="84775"/>
                      <a:pt x="37315" y="78393"/>
                      <a:pt x="49888" y="72107"/>
                    </a:cubicBezTo>
                    <a:cubicBezTo>
                      <a:pt x="62461" y="65820"/>
                      <a:pt x="72558" y="55248"/>
                      <a:pt x="84464" y="47913"/>
                    </a:cubicBezTo>
                    <a:cubicBezTo>
                      <a:pt x="92846" y="42675"/>
                      <a:pt x="101228" y="39912"/>
                      <a:pt x="102466" y="28863"/>
                    </a:cubicBezTo>
                    <a:cubicBezTo>
                      <a:pt x="103323" y="22767"/>
                      <a:pt x="97323" y="-283"/>
                      <a:pt x="95132" y="3"/>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7" name="Google Shape;2057;p33"/>
              <p:cNvSpPr/>
              <p:nvPr/>
            </p:nvSpPr>
            <p:spPr>
              <a:xfrm>
                <a:off x="6577951" y="4501389"/>
                <a:ext cx="45653" cy="23835"/>
              </a:xfrm>
              <a:custGeom>
                <a:avLst/>
                <a:gdLst/>
                <a:ahLst/>
                <a:cxnLst/>
                <a:rect l="l" t="t" r="r" b="b"/>
                <a:pathLst>
                  <a:path w="102084" h="53297" extrusionOk="0">
                    <a:moveTo>
                      <a:pt x="101917" y="0"/>
                    </a:moveTo>
                    <a:cubicBezTo>
                      <a:pt x="100298" y="10192"/>
                      <a:pt x="92392" y="13049"/>
                      <a:pt x="83725" y="18193"/>
                    </a:cubicBezTo>
                    <a:cubicBezTo>
                      <a:pt x="71628" y="25717"/>
                      <a:pt x="61055" y="36481"/>
                      <a:pt x="48482" y="42863"/>
                    </a:cubicBezTo>
                    <a:cubicBezTo>
                      <a:pt x="35909" y="49244"/>
                      <a:pt x="8096" y="54483"/>
                      <a:pt x="0" y="39719"/>
                    </a:cubicBezTo>
                    <a:cubicBezTo>
                      <a:pt x="4381" y="59722"/>
                      <a:pt x="36957" y="53435"/>
                      <a:pt x="49435" y="47149"/>
                    </a:cubicBezTo>
                    <a:cubicBezTo>
                      <a:pt x="61913" y="40862"/>
                      <a:pt x="72104" y="30289"/>
                      <a:pt x="84010" y="22955"/>
                    </a:cubicBezTo>
                    <a:cubicBezTo>
                      <a:pt x="92392" y="17716"/>
                      <a:pt x="100775" y="14954"/>
                      <a:pt x="102013" y="3905"/>
                    </a:cubicBezTo>
                    <a:cubicBezTo>
                      <a:pt x="102137" y="2604"/>
                      <a:pt x="102098" y="1293"/>
                      <a:pt x="10191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8" name="Google Shape;2058;p33"/>
              <p:cNvSpPr/>
              <p:nvPr/>
            </p:nvSpPr>
            <p:spPr>
              <a:xfrm>
                <a:off x="6554804" y="4475155"/>
                <a:ext cx="41980" cy="32521"/>
              </a:xfrm>
              <a:custGeom>
                <a:avLst/>
                <a:gdLst/>
                <a:ahLst/>
                <a:cxnLst/>
                <a:rect l="l" t="t" r="r" b="b"/>
                <a:pathLst>
                  <a:path w="93870" h="72719" extrusionOk="0">
                    <a:moveTo>
                      <a:pt x="86537" y="0"/>
                    </a:moveTo>
                    <a:cubicBezTo>
                      <a:pt x="75297" y="9525"/>
                      <a:pt x="57962" y="4000"/>
                      <a:pt x="57390" y="4858"/>
                    </a:cubicBezTo>
                    <a:cubicBezTo>
                      <a:pt x="44255" y="16047"/>
                      <a:pt x="30520" y="26508"/>
                      <a:pt x="16242" y="36195"/>
                    </a:cubicBezTo>
                    <a:cubicBezTo>
                      <a:pt x="9194" y="41719"/>
                      <a:pt x="-1760" y="49149"/>
                      <a:pt x="240" y="59722"/>
                    </a:cubicBezTo>
                    <a:cubicBezTo>
                      <a:pt x="3764" y="78772"/>
                      <a:pt x="34149" y="72866"/>
                      <a:pt x="45674" y="67056"/>
                    </a:cubicBezTo>
                    <a:cubicBezTo>
                      <a:pt x="57200" y="61246"/>
                      <a:pt x="66439" y="51625"/>
                      <a:pt x="77297" y="44958"/>
                    </a:cubicBezTo>
                    <a:cubicBezTo>
                      <a:pt x="85013" y="40100"/>
                      <a:pt x="92633" y="37624"/>
                      <a:pt x="93871" y="27813"/>
                    </a:cubicBezTo>
                    <a:cubicBezTo>
                      <a:pt x="93547" y="18108"/>
                      <a:pt x="91042" y="8600"/>
                      <a:pt x="86537" y="0"/>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9" name="Google Shape;2059;p33"/>
              <p:cNvSpPr/>
              <p:nvPr/>
            </p:nvSpPr>
            <p:spPr>
              <a:xfrm>
                <a:off x="6554997" y="4485886"/>
                <a:ext cx="41814" cy="21828"/>
              </a:xfrm>
              <a:custGeom>
                <a:avLst/>
                <a:gdLst/>
                <a:ahLst/>
                <a:cxnLst/>
                <a:rect l="l" t="t" r="r" b="b"/>
                <a:pathLst>
                  <a:path w="93498" h="48808" extrusionOk="0">
                    <a:moveTo>
                      <a:pt x="93345" y="0"/>
                    </a:moveTo>
                    <a:cubicBezTo>
                      <a:pt x="91821" y="9525"/>
                      <a:pt x="84296" y="11906"/>
                      <a:pt x="76581" y="16669"/>
                    </a:cubicBezTo>
                    <a:cubicBezTo>
                      <a:pt x="65913" y="23622"/>
                      <a:pt x="56388" y="33147"/>
                      <a:pt x="44387" y="39243"/>
                    </a:cubicBezTo>
                    <a:cubicBezTo>
                      <a:pt x="32385" y="45339"/>
                      <a:pt x="7429" y="49911"/>
                      <a:pt x="0" y="36385"/>
                    </a:cubicBezTo>
                    <a:cubicBezTo>
                      <a:pt x="4000" y="54674"/>
                      <a:pt x="33814" y="48959"/>
                      <a:pt x="45244" y="43148"/>
                    </a:cubicBezTo>
                    <a:cubicBezTo>
                      <a:pt x="56674" y="37338"/>
                      <a:pt x="66008" y="27718"/>
                      <a:pt x="76867" y="21050"/>
                    </a:cubicBezTo>
                    <a:cubicBezTo>
                      <a:pt x="84582" y="16193"/>
                      <a:pt x="92202" y="13716"/>
                      <a:pt x="93440" y="3905"/>
                    </a:cubicBezTo>
                    <a:cubicBezTo>
                      <a:pt x="93545" y="2604"/>
                      <a:pt x="93507" y="1295"/>
                      <a:pt x="93345"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0" name="Google Shape;2060;p33"/>
              <p:cNvSpPr/>
              <p:nvPr/>
            </p:nvSpPr>
            <p:spPr>
              <a:xfrm>
                <a:off x="6570371" y="4307401"/>
                <a:ext cx="99964" cy="172414"/>
              </a:xfrm>
              <a:custGeom>
                <a:avLst/>
                <a:gdLst/>
                <a:ahLst/>
                <a:cxnLst/>
                <a:rect l="l" t="t" r="r" b="b"/>
                <a:pathLst>
                  <a:path w="223526" h="385528" extrusionOk="0">
                    <a:moveTo>
                      <a:pt x="222028" y="14192"/>
                    </a:moveTo>
                    <a:cubicBezTo>
                      <a:pt x="188671" y="18631"/>
                      <a:pt x="154743" y="13718"/>
                      <a:pt x="124016" y="0"/>
                    </a:cubicBezTo>
                    <a:cubicBezTo>
                      <a:pt x="124587" y="10477"/>
                      <a:pt x="125158" y="19717"/>
                      <a:pt x="125158" y="19717"/>
                    </a:cubicBezTo>
                    <a:cubicBezTo>
                      <a:pt x="85249" y="48292"/>
                      <a:pt x="5239" y="95345"/>
                      <a:pt x="0" y="128111"/>
                    </a:cubicBezTo>
                    <a:cubicBezTo>
                      <a:pt x="5239" y="231553"/>
                      <a:pt x="20955" y="379381"/>
                      <a:pt x="25432" y="381476"/>
                    </a:cubicBezTo>
                    <a:cubicBezTo>
                      <a:pt x="37909" y="387477"/>
                      <a:pt x="46672" y="386525"/>
                      <a:pt x="52578" y="380524"/>
                    </a:cubicBezTo>
                    <a:cubicBezTo>
                      <a:pt x="52578" y="380524"/>
                      <a:pt x="77724" y="292894"/>
                      <a:pt x="70390" y="164306"/>
                    </a:cubicBezTo>
                    <a:cubicBezTo>
                      <a:pt x="70390" y="164306"/>
                      <a:pt x="209931" y="102489"/>
                      <a:pt x="219075" y="69056"/>
                    </a:cubicBezTo>
                    <a:cubicBezTo>
                      <a:pt x="223152" y="55420"/>
                      <a:pt x="224447" y="41103"/>
                      <a:pt x="222885" y="26956"/>
                    </a:cubicBezTo>
                    <a:cubicBezTo>
                      <a:pt x="222790" y="22765"/>
                      <a:pt x="222504" y="18288"/>
                      <a:pt x="222028" y="14192"/>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1" name="Google Shape;2061;p33"/>
              <p:cNvSpPr/>
              <p:nvPr/>
            </p:nvSpPr>
            <p:spPr>
              <a:xfrm>
                <a:off x="6597627" y="4307742"/>
                <a:ext cx="99521" cy="186686"/>
              </a:xfrm>
              <a:custGeom>
                <a:avLst/>
                <a:gdLst/>
                <a:ahLst/>
                <a:cxnLst/>
                <a:rect l="l" t="t" r="r" b="b"/>
                <a:pathLst>
                  <a:path w="222535" h="417442" extrusionOk="0">
                    <a:moveTo>
                      <a:pt x="207359" y="0"/>
                    </a:moveTo>
                    <a:cubicBezTo>
                      <a:pt x="180927" y="11882"/>
                      <a:pt x="151600" y="15820"/>
                      <a:pt x="122968" y="11335"/>
                    </a:cubicBezTo>
                    <a:cubicBezTo>
                      <a:pt x="122968" y="25146"/>
                      <a:pt x="124968" y="51149"/>
                      <a:pt x="124968" y="51149"/>
                    </a:cubicBezTo>
                    <a:cubicBezTo>
                      <a:pt x="84868" y="79153"/>
                      <a:pt x="5144" y="126778"/>
                      <a:pt x="0" y="159544"/>
                    </a:cubicBezTo>
                    <a:cubicBezTo>
                      <a:pt x="5144" y="263081"/>
                      <a:pt x="14859" y="412909"/>
                      <a:pt x="19050" y="414814"/>
                    </a:cubicBezTo>
                    <a:cubicBezTo>
                      <a:pt x="29994" y="419399"/>
                      <a:pt x="42529" y="417917"/>
                      <a:pt x="52102" y="410909"/>
                    </a:cubicBezTo>
                    <a:cubicBezTo>
                      <a:pt x="52102" y="410909"/>
                      <a:pt x="77343" y="324326"/>
                      <a:pt x="70009" y="195739"/>
                    </a:cubicBezTo>
                    <a:cubicBezTo>
                      <a:pt x="70009" y="193358"/>
                      <a:pt x="189643" y="134398"/>
                      <a:pt x="204788" y="118872"/>
                    </a:cubicBezTo>
                    <a:cubicBezTo>
                      <a:pt x="219932" y="103346"/>
                      <a:pt x="222885" y="80105"/>
                      <a:pt x="222504" y="58103"/>
                    </a:cubicBezTo>
                    <a:cubicBezTo>
                      <a:pt x="221466" y="37907"/>
                      <a:pt x="216313" y="18135"/>
                      <a:pt x="207359"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2" name="Google Shape;2062;p33"/>
              <p:cNvSpPr/>
              <p:nvPr/>
            </p:nvSpPr>
            <p:spPr>
              <a:xfrm>
                <a:off x="6560564" y="4295988"/>
                <a:ext cx="148825" cy="136991"/>
              </a:xfrm>
              <a:custGeom>
                <a:avLst/>
                <a:gdLst/>
                <a:ahLst/>
                <a:cxnLst/>
                <a:rect l="l" t="t" r="r" b="b"/>
                <a:pathLst>
                  <a:path w="332782" h="306321" extrusionOk="0">
                    <a:moveTo>
                      <a:pt x="319589" y="48292"/>
                    </a:moveTo>
                    <a:cubicBezTo>
                      <a:pt x="319589" y="48292"/>
                      <a:pt x="363881" y="126682"/>
                      <a:pt x="290157" y="166973"/>
                    </a:cubicBezTo>
                    <a:cubicBezTo>
                      <a:pt x="212338" y="209455"/>
                      <a:pt x="164999" y="219361"/>
                      <a:pt x="164999" y="219361"/>
                    </a:cubicBezTo>
                    <a:lnTo>
                      <a:pt x="153283" y="222123"/>
                    </a:lnTo>
                    <a:cubicBezTo>
                      <a:pt x="156950" y="249145"/>
                      <a:pt x="156950" y="276539"/>
                      <a:pt x="153283" y="303562"/>
                    </a:cubicBezTo>
                    <a:cubicBezTo>
                      <a:pt x="153283" y="303562"/>
                      <a:pt x="97752" y="322612"/>
                      <a:pt x="26981" y="260604"/>
                    </a:cubicBezTo>
                    <a:lnTo>
                      <a:pt x="3550" y="185071"/>
                    </a:lnTo>
                    <a:lnTo>
                      <a:pt x="788" y="165068"/>
                    </a:lnTo>
                    <a:cubicBezTo>
                      <a:pt x="-1936" y="151189"/>
                      <a:pt x="2502" y="136869"/>
                      <a:pt x="12599" y="126968"/>
                    </a:cubicBezTo>
                    <a:cubicBezTo>
                      <a:pt x="29553" y="111538"/>
                      <a:pt x="83369" y="72104"/>
                      <a:pt x="116802" y="49625"/>
                    </a:cubicBezTo>
                    <a:cubicBezTo>
                      <a:pt x="150235" y="27146"/>
                      <a:pt x="177286" y="5429"/>
                      <a:pt x="177286" y="5429"/>
                    </a:cubicBezTo>
                    <a:lnTo>
                      <a:pt x="183096" y="0"/>
                    </a:lnTo>
                    <a:cubicBezTo>
                      <a:pt x="183096" y="0"/>
                      <a:pt x="222815" y="31623"/>
                      <a:pt x="295301" y="21050"/>
                    </a:cubicBezTo>
                    <a:cubicBezTo>
                      <a:pt x="304826" y="28750"/>
                      <a:pt x="313027" y="37951"/>
                      <a:pt x="319589" y="48292"/>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3" name="Google Shape;2063;p33"/>
              <p:cNvSpPr/>
              <p:nvPr/>
            </p:nvSpPr>
            <p:spPr>
              <a:xfrm>
                <a:off x="6680201" y="4215053"/>
                <a:ext cx="51721" cy="181324"/>
              </a:xfrm>
              <a:custGeom>
                <a:avLst/>
                <a:gdLst/>
                <a:ahLst/>
                <a:cxnLst/>
                <a:rect l="l" t="t" r="r" b="b"/>
                <a:pathLst>
                  <a:path w="115651" h="405453" extrusionOk="0">
                    <a:moveTo>
                      <a:pt x="8203" y="345513"/>
                    </a:moveTo>
                    <a:cubicBezTo>
                      <a:pt x="14946" y="339437"/>
                      <a:pt x="22071" y="333806"/>
                      <a:pt x="29539" y="328654"/>
                    </a:cubicBezTo>
                    <a:cubicBezTo>
                      <a:pt x="37482" y="324626"/>
                      <a:pt x="44769" y="319424"/>
                      <a:pt x="51160" y="313223"/>
                    </a:cubicBezTo>
                    <a:cubicBezTo>
                      <a:pt x="57923" y="306460"/>
                      <a:pt x="67924" y="277981"/>
                      <a:pt x="73163" y="250263"/>
                    </a:cubicBezTo>
                    <a:cubicBezTo>
                      <a:pt x="77992" y="219257"/>
                      <a:pt x="77478" y="187654"/>
                      <a:pt x="71639" y="156823"/>
                    </a:cubicBezTo>
                    <a:cubicBezTo>
                      <a:pt x="62447" y="119935"/>
                      <a:pt x="50046" y="83921"/>
                      <a:pt x="34587" y="49190"/>
                    </a:cubicBezTo>
                    <a:cubicBezTo>
                      <a:pt x="25062" y="28426"/>
                      <a:pt x="30301" y="15757"/>
                      <a:pt x="39254" y="6518"/>
                    </a:cubicBezTo>
                    <a:cubicBezTo>
                      <a:pt x="49827" y="-4245"/>
                      <a:pt x="60781" y="-3959"/>
                      <a:pt x="73354" y="24997"/>
                    </a:cubicBezTo>
                    <a:cubicBezTo>
                      <a:pt x="90984" y="65646"/>
                      <a:pt x="104015" y="108137"/>
                      <a:pt x="112216" y="151679"/>
                    </a:cubicBezTo>
                    <a:cubicBezTo>
                      <a:pt x="117207" y="183273"/>
                      <a:pt x="116759" y="215488"/>
                      <a:pt x="110882" y="246929"/>
                    </a:cubicBezTo>
                    <a:cubicBezTo>
                      <a:pt x="105701" y="274524"/>
                      <a:pt x="97195" y="301390"/>
                      <a:pt x="85546" y="326939"/>
                    </a:cubicBezTo>
                    <a:cubicBezTo>
                      <a:pt x="82307" y="334464"/>
                      <a:pt x="81736" y="340750"/>
                      <a:pt x="77259" y="355514"/>
                    </a:cubicBezTo>
                    <a:cubicBezTo>
                      <a:pt x="72992" y="370530"/>
                      <a:pt x="65143" y="384289"/>
                      <a:pt x="54399" y="395614"/>
                    </a:cubicBezTo>
                    <a:cubicBezTo>
                      <a:pt x="44874" y="404568"/>
                      <a:pt x="39921" y="406282"/>
                      <a:pt x="37349" y="405139"/>
                    </a:cubicBezTo>
                    <a:cubicBezTo>
                      <a:pt x="34777" y="403996"/>
                      <a:pt x="34206" y="400186"/>
                      <a:pt x="38111" y="395614"/>
                    </a:cubicBezTo>
                    <a:cubicBezTo>
                      <a:pt x="44836" y="388828"/>
                      <a:pt x="50284" y="380892"/>
                      <a:pt x="54208" y="372183"/>
                    </a:cubicBezTo>
                    <a:cubicBezTo>
                      <a:pt x="54208" y="372183"/>
                      <a:pt x="46112" y="382565"/>
                      <a:pt x="40778" y="388375"/>
                    </a:cubicBezTo>
                    <a:cubicBezTo>
                      <a:pt x="36044" y="393624"/>
                      <a:pt x="30596" y="398178"/>
                      <a:pt x="24586" y="401901"/>
                    </a:cubicBezTo>
                    <a:cubicBezTo>
                      <a:pt x="18775" y="405425"/>
                      <a:pt x="9536" y="401234"/>
                      <a:pt x="13346" y="396567"/>
                    </a:cubicBezTo>
                    <a:cubicBezTo>
                      <a:pt x="17156" y="391900"/>
                      <a:pt x="21442" y="389233"/>
                      <a:pt x="29253" y="380470"/>
                    </a:cubicBezTo>
                    <a:cubicBezTo>
                      <a:pt x="33444" y="375880"/>
                      <a:pt x="37063" y="370793"/>
                      <a:pt x="40016" y="365325"/>
                    </a:cubicBezTo>
                    <a:cubicBezTo>
                      <a:pt x="34473" y="370853"/>
                      <a:pt x="28481" y="375918"/>
                      <a:pt x="22109" y="380470"/>
                    </a:cubicBezTo>
                    <a:cubicBezTo>
                      <a:pt x="17156" y="384430"/>
                      <a:pt x="11174" y="386907"/>
                      <a:pt x="4869" y="387613"/>
                    </a:cubicBezTo>
                    <a:cubicBezTo>
                      <a:pt x="1630" y="387613"/>
                      <a:pt x="-2942" y="383803"/>
                      <a:pt x="2583" y="378565"/>
                    </a:cubicBezTo>
                    <a:cubicBezTo>
                      <a:pt x="10451" y="373116"/>
                      <a:pt x="17613" y="366718"/>
                      <a:pt x="23919" y="359515"/>
                    </a:cubicBezTo>
                    <a:cubicBezTo>
                      <a:pt x="29824" y="351990"/>
                      <a:pt x="32872" y="345799"/>
                      <a:pt x="30967" y="345989"/>
                    </a:cubicBezTo>
                    <a:cubicBezTo>
                      <a:pt x="29062" y="346180"/>
                      <a:pt x="25919" y="350752"/>
                      <a:pt x="18394" y="354276"/>
                    </a:cubicBezTo>
                    <a:cubicBezTo>
                      <a:pt x="10870" y="357800"/>
                      <a:pt x="2011" y="356562"/>
                      <a:pt x="487" y="352371"/>
                    </a:cubicBezTo>
                    <a:cubicBezTo>
                      <a:pt x="-1037" y="348180"/>
                      <a:pt x="1249" y="350085"/>
                      <a:pt x="8203" y="345513"/>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4" name="Google Shape;2064;p33"/>
              <p:cNvSpPr/>
              <p:nvPr/>
            </p:nvSpPr>
            <p:spPr>
              <a:xfrm>
                <a:off x="6690335" y="4212768"/>
                <a:ext cx="31273" cy="39773"/>
              </a:xfrm>
              <a:custGeom>
                <a:avLst/>
                <a:gdLst/>
                <a:ahLst/>
                <a:cxnLst/>
                <a:rect l="l" t="t" r="r" b="b"/>
                <a:pathLst>
                  <a:path w="69928" h="88934" extrusionOk="0">
                    <a:moveTo>
                      <a:pt x="69928" y="69255"/>
                    </a:moveTo>
                    <a:cubicBezTo>
                      <a:pt x="69928" y="69255"/>
                      <a:pt x="43163" y="93068"/>
                      <a:pt x="13350" y="88305"/>
                    </a:cubicBezTo>
                    <a:lnTo>
                      <a:pt x="1348" y="38299"/>
                    </a:lnTo>
                    <a:cubicBezTo>
                      <a:pt x="1348" y="38299"/>
                      <a:pt x="-6558" y="12105"/>
                      <a:pt x="15921" y="2104"/>
                    </a:cubicBezTo>
                    <a:cubicBezTo>
                      <a:pt x="38400" y="-7897"/>
                      <a:pt x="60212" y="18296"/>
                      <a:pt x="69928" y="69255"/>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5" name="Google Shape;2065;p33"/>
              <p:cNvSpPr/>
              <p:nvPr/>
            </p:nvSpPr>
            <p:spPr>
              <a:xfrm>
                <a:off x="6629015" y="4204538"/>
                <a:ext cx="26751" cy="28086"/>
              </a:xfrm>
              <a:custGeom>
                <a:avLst/>
                <a:gdLst/>
                <a:ahLst/>
                <a:cxnLst/>
                <a:rect l="l" t="t" r="r" b="b"/>
                <a:pathLst>
                  <a:path w="59816" h="62802" extrusionOk="0">
                    <a:moveTo>
                      <a:pt x="59817" y="413"/>
                    </a:moveTo>
                    <a:cubicBezTo>
                      <a:pt x="59817" y="413"/>
                      <a:pt x="30766" y="-8445"/>
                      <a:pt x="0" y="55849"/>
                    </a:cubicBezTo>
                    <a:lnTo>
                      <a:pt x="11525" y="62802"/>
                    </a:lnTo>
                    <a:cubicBezTo>
                      <a:pt x="25917" y="40743"/>
                      <a:pt x="42072" y="19879"/>
                      <a:pt x="59817" y="413"/>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066" name="Google Shape;2066;p33"/>
              <p:cNvGrpSpPr/>
              <p:nvPr/>
            </p:nvGrpSpPr>
            <p:grpSpPr>
              <a:xfrm>
                <a:off x="6551528" y="4270928"/>
                <a:ext cx="147953" cy="112133"/>
                <a:chOff x="6621095" y="1452181"/>
                <a:chExt cx="330894" cy="250785"/>
              </a:xfrm>
            </p:grpSpPr>
            <p:sp>
              <p:nvSpPr>
                <p:cNvPr id="2067" name="Google Shape;2067;p33"/>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8" name="Google Shape;2068;p33"/>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9" name="Google Shape;2069;p33"/>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70" name="Google Shape;2070;p33"/>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71" name="Google Shape;2071;p33"/>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3" name="Group 2"/>
            <p:cNvGrpSpPr/>
            <p:nvPr/>
          </p:nvGrpSpPr>
          <p:grpSpPr>
            <a:xfrm>
              <a:off x="5770418" y="2341417"/>
              <a:ext cx="2596686" cy="1560923"/>
              <a:chOff x="3824899" y="1241117"/>
              <a:chExt cx="4542205" cy="2661224"/>
            </a:xfrm>
          </p:grpSpPr>
          <p:grpSp>
            <p:nvGrpSpPr>
              <p:cNvPr id="2038" name="Google Shape;2038;p33"/>
              <p:cNvGrpSpPr/>
              <p:nvPr/>
            </p:nvGrpSpPr>
            <p:grpSpPr>
              <a:xfrm>
                <a:off x="3824899" y="1241117"/>
                <a:ext cx="4542205" cy="2661224"/>
                <a:chOff x="1177450" y="241631"/>
                <a:chExt cx="6173152" cy="3616776"/>
              </a:xfrm>
            </p:grpSpPr>
            <p:sp>
              <p:nvSpPr>
                <p:cNvPr id="2039" name="Google Shape;2039;p33"/>
                <p:cNvSpPr/>
                <p:nvPr/>
              </p:nvSpPr>
              <p:spPr>
                <a:xfrm>
                  <a:off x="1682275" y="241631"/>
                  <a:ext cx="5161606" cy="3454973"/>
                </a:xfrm>
                <a:custGeom>
                  <a:avLst/>
                  <a:gdLst/>
                  <a:ahLst/>
                  <a:cxnLst/>
                  <a:rect l="l" t="t" r="r" b="b"/>
                  <a:pathLst>
                    <a:path w="5161606" h="3454973" extrusionOk="0">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gradFill>
                  <a:gsLst>
                    <a:gs pos="0">
                      <a:schemeClr val="lt1"/>
                    </a:gs>
                    <a:gs pos="50000">
                      <a:schemeClr val="lt1"/>
                    </a:gs>
                    <a:gs pos="100000">
                      <a:schemeClr val="lt2"/>
                    </a:gs>
                  </a:gsLst>
                  <a:lin ang="1619866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0" name="Google Shape;2040;p33"/>
                <p:cNvSpPr/>
                <p:nvPr/>
              </p:nvSpPr>
              <p:spPr>
                <a:xfrm>
                  <a:off x="1177450" y="3763229"/>
                  <a:ext cx="6173152" cy="95178"/>
                </a:xfrm>
                <a:custGeom>
                  <a:avLst/>
                  <a:gdLst/>
                  <a:ahLst/>
                  <a:cxnLst/>
                  <a:rect l="l" t="t" r="r" b="b"/>
                  <a:pathLst>
                    <a:path w="6173152" h="95178" extrusionOk="0">
                      <a:moveTo>
                        <a:pt x="0" y="0"/>
                      </a:moveTo>
                      <a:cubicBezTo>
                        <a:pt x="0" y="0"/>
                        <a:pt x="129540" y="95178"/>
                        <a:pt x="450533" y="95178"/>
                      </a:cubicBezTo>
                      <a:lnTo>
                        <a:pt x="5817870" y="95178"/>
                      </a:lnTo>
                      <a:cubicBezTo>
                        <a:pt x="5948363" y="95178"/>
                        <a:pt x="6173153" y="0"/>
                        <a:pt x="6173153" y="0"/>
                      </a:cubicBezTo>
                      <a:lnTo>
                        <a:pt x="0" y="0"/>
                      </a:lnTo>
                      <a:close/>
                    </a:path>
                  </a:pathLst>
                </a:custGeom>
                <a:solidFill>
                  <a:srgbClr val="D5D6E0"/>
                </a:solidFill>
                <a:ln>
                  <a:noFill/>
                </a:ln>
                <a:effectLst>
                  <a:outerShdw blurRad="100013" dist="28575" dir="5400000" algn="bl" rotWithShape="0">
                    <a:srgbClr val="38226D">
                      <a:alpha val="30000"/>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1" name="Google Shape;2041;p33"/>
                <p:cNvSpPr/>
                <p:nvPr/>
              </p:nvSpPr>
              <p:spPr>
                <a:xfrm>
                  <a:off x="1177450" y="3687086"/>
                  <a:ext cx="6172200" cy="76142"/>
                </a:xfrm>
                <a:custGeom>
                  <a:avLst/>
                  <a:gdLst/>
                  <a:ahLst/>
                  <a:cxnLst/>
                  <a:rect l="l" t="t" r="r" b="b"/>
                  <a:pathLst>
                    <a:path w="6172200" h="76142" extrusionOk="0">
                      <a:moveTo>
                        <a:pt x="0" y="76143"/>
                      </a:moveTo>
                      <a:lnTo>
                        <a:pt x="6172200" y="76143"/>
                      </a:lnTo>
                      <a:lnTo>
                        <a:pt x="6172200" y="0"/>
                      </a:lnTo>
                      <a:lnTo>
                        <a:pt x="0"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2" name="Google Shape;2042;p33"/>
                <p:cNvSpPr/>
                <p:nvPr/>
              </p:nvSpPr>
              <p:spPr>
                <a:xfrm>
                  <a:off x="3806350" y="3687086"/>
                  <a:ext cx="903922" cy="47589"/>
                </a:xfrm>
                <a:custGeom>
                  <a:avLst/>
                  <a:gdLst/>
                  <a:ahLst/>
                  <a:cxnLst/>
                  <a:rect l="l" t="t" r="r" b="b"/>
                  <a:pathLst>
                    <a:path w="903922" h="47589" extrusionOk="0">
                      <a:moveTo>
                        <a:pt x="0" y="0"/>
                      </a:moveTo>
                      <a:cubicBezTo>
                        <a:pt x="0" y="0"/>
                        <a:pt x="26670" y="47589"/>
                        <a:pt x="53340" y="47589"/>
                      </a:cubicBezTo>
                      <a:lnTo>
                        <a:pt x="850582" y="47589"/>
                      </a:lnTo>
                      <a:cubicBezTo>
                        <a:pt x="877253" y="47589"/>
                        <a:pt x="903922" y="0"/>
                        <a:pt x="903922" y="0"/>
                      </a:cubicBezTo>
                      <a:lnTo>
                        <a:pt x="0" y="0"/>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60036" t="12387" b="12816"/>
              <a:stretch/>
            </p:blipFill>
            <p:spPr>
              <a:xfrm>
                <a:off x="4343398" y="1393377"/>
                <a:ext cx="3502867" cy="2221898"/>
              </a:xfrm>
              <a:prstGeom prst="rect">
                <a:avLst/>
              </a:prstGeom>
              <a:ln w="28575">
                <a:solidFill>
                  <a:schemeClr val="tx1"/>
                </a:solidFill>
              </a:ln>
            </p:spPr>
          </p:pic>
        </p:gr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416"/>
        <p:cNvGrpSpPr/>
        <p:nvPr/>
      </p:nvGrpSpPr>
      <p:grpSpPr>
        <a:xfrm>
          <a:off x="0" y="0"/>
          <a:ext cx="0" cy="0"/>
          <a:chOff x="0" y="0"/>
          <a:chExt cx="0" cy="0"/>
        </a:xfrm>
      </p:grpSpPr>
      <p:sp>
        <p:nvSpPr>
          <p:cNvPr id="2417" name="Google Shape;2417;p44"/>
          <p:cNvSpPr txBox="1">
            <a:spLocks noGrp="1"/>
          </p:cNvSpPr>
          <p:nvPr>
            <p:ph type="title"/>
          </p:nvPr>
        </p:nvSpPr>
        <p:spPr>
          <a:xfrm>
            <a:off x="457200" y="605600"/>
            <a:ext cx="5640900" cy="1082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dirty="0"/>
              <a:t>Team </a:t>
            </a:r>
            <a:r>
              <a:rPr lang="en" dirty="0" smtClean="0"/>
              <a:t>Presented</a:t>
            </a:r>
            <a:endParaRPr dirty="0"/>
          </a:p>
        </p:txBody>
      </p:sp>
      <p:sp>
        <p:nvSpPr>
          <p:cNvPr id="2418" name="Google Shape;2418;p44"/>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16</a:t>
            </a:fld>
            <a:endParaRPr/>
          </a:p>
        </p:txBody>
      </p:sp>
      <p:sp>
        <p:nvSpPr>
          <p:cNvPr id="2422" name="Google Shape;2422;p44"/>
          <p:cNvSpPr txBox="1"/>
          <p:nvPr/>
        </p:nvSpPr>
        <p:spPr>
          <a:xfrm>
            <a:off x="2116790" y="3211060"/>
            <a:ext cx="1638350" cy="734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GB" sz="1200" b="1" dirty="0" err="1" smtClean="0">
                <a:solidFill>
                  <a:schemeClr val="dk1"/>
                </a:solidFill>
                <a:latin typeface="Barlow"/>
                <a:ea typeface="Barlow"/>
                <a:cs typeface="Barlow"/>
                <a:sym typeface="Barlow"/>
              </a:rPr>
              <a:t>Mihisanka</a:t>
            </a:r>
            <a:r>
              <a:rPr lang="en-GB" sz="1200" b="1" dirty="0" smtClean="0">
                <a:solidFill>
                  <a:schemeClr val="dk1"/>
                </a:solidFill>
                <a:latin typeface="Barlow"/>
                <a:ea typeface="Barlow"/>
                <a:cs typeface="Barlow"/>
                <a:sym typeface="Barlow"/>
              </a:rPr>
              <a:t> </a:t>
            </a:r>
            <a:r>
              <a:rPr lang="en-GB" sz="1200" b="1" dirty="0" err="1" smtClean="0">
                <a:solidFill>
                  <a:schemeClr val="dk1"/>
                </a:solidFill>
                <a:latin typeface="Barlow"/>
                <a:ea typeface="Barlow"/>
                <a:cs typeface="Barlow"/>
                <a:sym typeface="Barlow"/>
              </a:rPr>
              <a:t>Sadudeeptha</a:t>
            </a:r>
            <a:r>
              <a:rPr lang="en-GB" sz="1200" b="1" dirty="0" smtClean="0">
                <a:solidFill>
                  <a:schemeClr val="dk1"/>
                </a:solidFill>
                <a:latin typeface="Barlow"/>
                <a:ea typeface="Barlow"/>
                <a:cs typeface="Barlow"/>
                <a:sym typeface="Barlow"/>
              </a:rPr>
              <a:t> </a:t>
            </a:r>
            <a:r>
              <a:rPr lang="en-GB" sz="1200" b="1" dirty="0" err="1" smtClean="0">
                <a:solidFill>
                  <a:schemeClr val="dk1"/>
                </a:solidFill>
                <a:latin typeface="Barlow"/>
                <a:ea typeface="Barlow"/>
                <a:cs typeface="Barlow"/>
                <a:sym typeface="Barlow"/>
              </a:rPr>
              <a:t>Ekanayaka</a:t>
            </a:r>
            <a:r>
              <a:rPr lang="en-GB" sz="1200" b="1" dirty="0" smtClean="0">
                <a:solidFill>
                  <a:schemeClr val="dk1"/>
                </a:solidFill>
                <a:latin typeface="Barlow"/>
                <a:ea typeface="Barlow"/>
                <a:cs typeface="Barlow"/>
                <a:sym typeface="Barlow"/>
              </a:rPr>
              <a:t>.</a:t>
            </a:r>
            <a:endParaRPr dirty="0">
              <a:latin typeface="Barlow"/>
              <a:ea typeface="Barlow"/>
              <a:cs typeface="Barlow"/>
              <a:sym typeface="Barlow"/>
            </a:endParaRPr>
          </a:p>
        </p:txBody>
      </p:sp>
      <p:sp>
        <p:nvSpPr>
          <p:cNvPr id="2424" name="Google Shape;2424;p44"/>
          <p:cNvSpPr txBox="1"/>
          <p:nvPr/>
        </p:nvSpPr>
        <p:spPr>
          <a:xfrm>
            <a:off x="5688579" y="3211060"/>
            <a:ext cx="1489200" cy="734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GB" sz="1200" b="1" dirty="0" err="1" smtClean="0">
                <a:solidFill>
                  <a:schemeClr val="dk1"/>
                </a:solidFill>
                <a:latin typeface="Barlow"/>
                <a:ea typeface="Barlow"/>
                <a:cs typeface="Barlow"/>
                <a:sym typeface="Barlow"/>
              </a:rPr>
              <a:t>Yashodha</a:t>
            </a:r>
            <a:r>
              <a:rPr lang="en-GB" sz="1200" b="1" dirty="0" smtClean="0">
                <a:solidFill>
                  <a:schemeClr val="dk1"/>
                </a:solidFill>
                <a:latin typeface="Barlow"/>
                <a:ea typeface="Barlow"/>
                <a:cs typeface="Barlow"/>
                <a:sym typeface="Barlow"/>
              </a:rPr>
              <a:t> </a:t>
            </a:r>
            <a:r>
              <a:rPr lang="en-GB" sz="1200" b="1" dirty="0" err="1" smtClean="0">
                <a:solidFill>
                  <a:schemeClr val="dk1"/>
                </a:solidFill>
                <a:latin typeface="Barlow"/>
                <a:ea typeface="Barlow"/>
                <a:cs typeface="Barlow"/>
                <a:sym typeface="Barlow"/>
              </a:rPr>
              <a:t>Nethmi</a:t>
            </a:r>
            <a:r>
              <a:rPr lang="en-GB" sz="1200" b="1" dirty="0" smtClean="0">
                <a:solidFill>
                  <a:schemeClr val="dk1"/>
                </a:solidFill>
                <a:latin typeface="Barlow"/>
                <a:ea typeface="Barlow"/>
                <a:cs typeface="Barlow"/>
                <a:sym typeface="Barlow"/>
              </a:rPr>
              <a:t> </a:t>
            </a:r>
            <a:r>
              <a:rPr lang="en-GB" sz="1200" b="1" dirty="0" err="1" smtClean="0">
                <a:solidFill>
                  <a:schemeClr val="dk1"/>
                </a:solidFill>
                <a:latin typeface="Barlow"/>
                <a:ea typeface="Barlow"/>
                <a:cs typeface="Barlow"/>
                <a:sym typeface="Barlow"/>
              </a:rPr>
              <a:t>Liyanage</a:t>
            </a:r>
            <a:endParaRPr dirty="0" smtClean="0">
              <a:latin typeface="Barlow"/>
              <a:ea typeface="Barlow"/>
              <a:cs typeface="Barlow"/>
              <a:sym typeface="Barlow"/>
            </a:endParaRPr>
          </a:p>
          <a:p>
            <a:pPr marL="0" lvl="0" indent="0" algn="ctr" rtl="0">
              <a:spcBef>
                <a:spcPts val="400"/>
              </a:spcBef>
              <a:spcAft>
                <a:spcPts val="400"/>
              </a:spcAft>
              <a:buNone/>
            </a:pPr>
            <a:endParaRPr dirty="0">
              <a:latin typeface="Barlow"/>
              <a:ea typeface="Barlow"/>
              <a:cs typeface="Barlow"/>
              <a:sym typeface="Barlow"/>
            </a:endParaRPr>
          </a:p>
        </p:txBody>
      </p:sp>
      <p:sp>
        <p:nvSpPr>
          <p:cNvPr id="2426" name="Google Shape;2426;p44"/>
          <p:cNvSpPr txBox="1"/>
          <p:nvPr/>
        </p:nvSpPr>
        <p:spPr>
          <a:xfrm>
            <a:off x="7377136" y="3211060"/>
            <a:ext cx="1489200" cy="49426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GB" sz="1200" b="1" dirty="0" err="1" smtClean="0">
                <a:solidFill>
                  <a:schemeClr val="dk1"/>
                </a:solidFill>
                <a:latin typeface="Barlow"/>
                <a:ea typeface="Barlow"/>
                <a:cs typeface="Barlow"/>
                <a:sym typeface="Barlow"/>
              </a:rPr>
              <a:t>Nayani</a:t>
            </a:r>
            <a:r>
              <a:rPr lang="en-GB" sz="1200" b="1" dirty="0" smtClean="0">
                <a:solidFill>
                  <a:schemeClr val="dk1"/>
                </a:solidFill>
                <a:latin typeface="Barlow"/>
                <a:ea typeface="Barlow"/>
                <a:cs typeface="Barlow"/>
                <a:sym typeface="Barlow"/>
              </a:rPr>
              <a:t> </a:t>
            </a:r>
            <a:r>
              <a:rPr lang="en-GB" sz="1200" b="1" dirty="0" err="1" smtClean="0">
                <a:solidFill>
                  <a:schemeClr val="dk1"/>
                </a:solidFill>
                <a:latin typeface="Barlow"/>
                <a:ea typeface="Barlow"/>
                <a:cs typeface="Barlow"/>
                <a:sym typeface="Barlow"/>
              </a:rPr>
              <a:t>Kanchana</a:t>
            </a:r>
            <a:r>
              <a:rPr lang="en-GB" sz="1200" b="1" dirty="0" smtClean="0">
                <a:solidFill>
                  <a:schemeClr val="dk1"/>
                </a:solidFill>
                <a:latin typeface="Barlow"/>
                <a:ea typeface="Barlow"/>
                <a:cs typeface="Barlow"/>
                <a:sym typeface="Barlow"/>
              </a:rPr>
              <a:t> </a:t>
            </a:r>
            <a:r>
              <a:rPr lang="en-GB" sz="1200" b="1" dirty="0" err="1" smtClean="0">
                <a:solidFill>
                  <a:schemeClr val="dk1"/>
                </a:solidFill>
                <a:latin typeface="Barlow"/>
                <a:ea typeface="Barlow"/>
                <a:cs typeface="Barlow"/>
                <a:sym typeface="Barlow"/>
              </a:rPr>
              <a:t>Nawarathne</a:t>
            </a:r>
            <a:r>
              <a:rPr lang="en-GB" sz="1200" b="1" dirty="0" smtClean="0">
                <a:solidFill>
                  <a:schemeClr val="dk1"/>
                </a:solidFill>
                <a:latin typeface="Barlow"/>
                <a:ea typeface="Barlow"/>
                <a:cs typeface="Barlow"/>
                <a:sym typeface="Barlow"/>
              </a:rPr>
              <a:t>  </a:t>
            </a:r>
            <a:endParaRPr dirty="0">
              <a:latin typeface="Barlow"/>
              <a:ea typeface="Barlow"/>
              <a:cs typeface="Barlow"/>
              <a:sym typeface="Barlow"/>
            </a:endParaRPr>
          </a:p>
          <a:p>
            <a:pPr marL="0" lvl="0" indent="0" algn="ctr" rtl="0">
              <a:spcBef>
                <a:spcPts val="400"/>
              </a:spcBef>
              <a:spcAft>
                <a:spcPts val="400"/>
              </a:spcAft>
              <a:buNone/>
            </a:pPr>
            <a:endParaRPr dirty="0">
              <a:latin typeface="Barlow"/>
              <a:ea typeface="Barlow"/>
              <a:cs typeface="Barlow"/>
              <a:sym typeface="Barlow"/>
            </a:endParaRPr>
          </a:p>
        </p:txBody>
      </p:sp>
      <p:sp>
        <p:nvSpPr>
          <p:cNvPr id="16" name="Google Shape;2422;p44"/>
          <p:cNvSpPr txBox="1"/>
          <p:nvPr/>
        </p:nvSpPr>
        <p:spPr>
          <a:xfrm>
            <a:off x="382130" y="3211060"/>
            <a:ext cx="1489200" cy="734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GB" sz="1200" b="1" dirty="0" err="1" smtClean="0">
                <a:solidFill>
                  <a:schemeClr val="dk1"/>
                </a:solidFill>
                <a:latin typeface="Barlow"/>
                <a:ea typeface="Barlow"/>
                <a:cs typeface="Barlow"/>
                <a:sym typeface="Barlow"/>
              </a:rPr>
              <a:t>Kaushika</a:t>
            </a:r>
            <a:r>
              <a:rPr lang="en-GB" sz="1200" b="1" dirty="0" smtClean="0">
                <a:solidFill>
                  <a:schemeClr val="dk1"/>
                </a:solidFill>
                <a:latin typeface="Barlow"/>
                <a:ea typeface="Barlow"/>
                <a:cs typeface="Barlow"/>
                <a:sym typeface="Barlow"/>
              </a:rPr>
              <a:t> Shehan </a:t>
            </a:r>
            <a:r>
              <a:rPr lang="en-GB" sz="1200" b="1" dirty="0" err="1" smtClean="0">
                <a:solidFill>
                  <a:schemeClr val="dk1"/>
                </a:solidFill>
                <a:latin typeface="Barlow"/>
                <a:ea typeface="Barlow"/>
                <a:cs typeface="Barlow"/>
                <a:sym typeface="Barlow"/>
              </a:rPr>
              <a:t>Winodahewa</a:t>
            </a:r>
            <a:r>
              <a:rPr lang="en-GB" sz="1200" b="1" dirty="0" smtClean="0">
                <a:solidFill>
                  <a:schemeClr val="dk1"/>
                </a:solidFill>
                <a:latin typeface="Barlow"/>
                <a:ea typeface="Barlow"/>
                <a:cs typeface="Barlow"/>
                <a:sym typeface="Barlow"/>
              </a:rPr>
              <a:t>.</a:t>
            </a:r>
            <a:endParaRPr dirty="0">
              <a:latin typeface="Barlow"/>
              <a:ea typeface="Barlow"/>
              <a:cs typeface="Barlow"/>
              <a:sym typeface="Barlow"/>
            </a:endParaRPr>
          </a:p>
          <a:p>
            <a:pPr marL="0" lvl="0" indent="0" algn="ctr" rtl="0">
              <a:spcBef>
                <a:spcPts val="400"/>
              </a:spcBef>
              <a:spcAft>
                <a:spcPts val="400"/>
              </a:spcAft>
              <a:buNone/>
            </a:pPr>
            <a:endParaRPr dirty="0">
              <a:latin typeface="Barlow"/>
              <a:ea typeface="Barlow"/>
              <a:cs typeface="Barlow"/>
              <a:sym typeface="Barlow"/>
            </a:endParaRPr>
          </a:p>
        </p:txBody>
      </p:sp>
      <p:sp>
        <p:nvSpPr>
          <p:cNvPr id="19" name="Google Shape;2424;p44"/>
          <p:cNvSpPr txBox="1"/>
          <p:nvPr/>
        </p:nvSpPr>
        <p:spPr>
          <a:xfrm>
            <a:off x="4000022" y="3211060"/>
            <a:ext cx="1489200" cy="734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GB" sz="1200" b="1" dirty="0" err="1" smtClean="0">
                <a:solidFill>
                  <a:schemeClr val="dk1"/>
                </a:solidFill>
                <a:latin typeface="Barlow"/>
                <a:ea typeface="Barlow"/>
                <a:cs typeface="Barlow"/>
                <a:sym typeface="Barlow"/>
              </a:rPr>
              <a:t>Rashmi</a:t>
            </a:r>
            <a:r>
              <a:rPr lang="en-GB" sz="1200" b="1" dirty="0" smtClean="0">
                <a:solidFill>
                  <a:schemeClr val="dk1"/>
                </a:solidFill>
                <a:latin typeface="Barlow"/>
                <a:ea typeface="Barlow"/>
                <a:cs typeface="Barlow"/>
                <a:sym typeface="Barlow"/>
              </a:rPr>
              <a:t> </a:t>
            </a:r>
            <a:r>
              <a:rPr lang="en-GB" sz="1200" b="1" dirty="0" err="1" smtClean="0">
                <a:solidFill>
                  <a:schemeClr val="dk1"/>
                </a:solidFill>
                <a:latin typeface="Barlow"/>
                <a:ea typeface="Barlow"/>
                <a:cs typeface="Barlow"/>
                <a:sym typeface="Barlow"/>
              </a:rPr>
              <a:t>Yashodha</a:t>
            </a:r>
            <a:r>
              <a:rPr lang="en-GB" sz="1200" b="1" dirty="0" smtClean="0">
                <a:solidFill>
                  <a:schemeClr val="dk1"/>
                </a:solidFill>
                <a:latin typeface="Barlow"/>
                <a:ea typeface="Barlow"/>
                <a:cs typeface="Barlow"/>
                <a:sym typeface="Barlow"/>
              </a:rPr>
              <a:t> </a:t>
            </a:r>
            <a:r>
              <a:rPr lang="en-GB" sz="1200" b="1" dirty="0" err="1" smtClean="0">
                <a:solidFill>
                  <a:schemeClr val="dk1"/>
                </a:solidFill>
                <a:latin typeface="Barlow"/>
                <a:ea typeface="Barlow"/>
                <a:cs typeface="Barlow"/>
                <a:sym typeface="Barlow"/>
              </a:rPr>
              <a:t>Amarathunga</a:t>
            </a:r>
            <a:endParaRPr dirty="0">
              <a:latin typeface="Barlow"/>
              <a:ea typeface="Barlow"/>
              <a:cs typeface="Barlow"/>
              <a:sym typeface="Barlow"/>
            </a:endParaRPr>
          </a:p>
          <a:p>
            <a:pPr marL="0" lvl="0" indent="0" algn="ctr" rtl="0">
              <a:spcBef>
                <a:spcPts val="400"/>
              </a:spcBef>
              <a:spcAft>
                <a:spcPts val="400"/>
              </a:spcAft>
              <a:buNone/>
            </a:pPr>
            <a:endParaRPr dirty="0">
              <a:latin typeface="Barlow"/>
              <a:ea typeface="Barlow"/>
              <a:cs typeface="Barlow"/>
              <a:sym typeface="Barlow"/>
            </a:endParaRPr>
          </a:p>
        </p:txBody>
      </p:sp>
      <p:sp>
        <p:nvSpPr>
          <p:cNvPr id="10" name="Oval 9"/>
          <p:cNvSpPr/>
          <p:nvPr/>
        </p:nvSpPr>
        <p:spPr>
          <a:xfrm>
            <a:off x="315952" y="1477028"/>
            <a:ext cx="1496291" cy="1496291"/>
          </a:xfrm>
          <a:prstGeom prst="ellipse">
            <a:avLst/>
          </a:prstGeom>
          <a:blipFill dpi="0" rotWithShape="1">
            <a:blip r:embed="rId3">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Oval 27"/>
          <p:cNvSpPr/>
          <p:nvPr/>
        </p:nvSpPr>
        <p:spPr>
          <a:xfrm>
            <a:off x="5630885" y="1477024"/>
            <a:ext cx="1496291" cy="1496291"/>
          </a:xfrm>
          <a:prstGeom prst="ellipse">
            <a:avLst/>
          </a:prstGeom>
          <a:blipFill dpi="0" rotWithShape="1">
            <a:blip r:embed="rId4">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Oval 28"/>
          <p:cNvSpPr/>
          <p:nvPr/>
        </p:nvSpPr>
        <p:spPr>
          <a:xfrm>
            <a:off x="7377136" y="1477025"/>
            <a:ext cx="1496291" cy="1496291"/>
          </a:xfrm>
          <a:prstGeom prst="ellipse">
            <a:avLst/>
          </a:prstGeom>
          <a:blipFill dpi="0" rotWithShape="1">
            <a:blip r:embed="rId5">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Oval 30"/>
          <p:cNvSpPr/>
          <p:nvPr/>
        </p:nvSpPr>
        <p:spPr>
          <a:xfrm>
            <a:off x="2093174" y="1483238"/>
            <a:ext cx="1496291" cy="1496291"/>
          </a:xfrm>
          <a:prstGeom prst="ellipse">
            <a:avLst/>
          </a:prstGeom>
          <a:blipFill dpi="0" rotWithShape="1">
            <a:blip r:embed="rId6">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Google Shape;2223;p34"/>
          <p:cNvSpPr txBox="1">
            <a:spLocks/>
          </p:cNvSpPr>
          <p:nvPr/>
        </p:nvSpPr>
        <p:spPr>
          <a:xfrm>
            <a:off x="4305325" y="4205840"/>
            <a:ext cx="4343700" cy="66521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1pPr>
            <a:lvl2pPr marR="0" lvl="1"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2pPr>
            <a:lvl3pPr marR="0" lvl="2"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3pPr>
            <a:lvl4pPr marR="0" lvl="3"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4pPr>
            <a:lvl5pPr marR="0" lvl="4"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5pPr>
            <a:lvl6pPr marR="0" lvl="5"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6pPr>
            <a:lvl7pPr marR="0" lvl="6"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7pPr>
            <a:lvl8pPr marR="0" lvl="7"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8pPr>
            <a:lvl9pPr marR="0" lvl="8"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9pPr>
          </a:lstStyle>
          <a:p>
            <a:r>
              <a:rPr lang="en-GB" dirty="0" smtClean="0"/>
              <a:t>THANK YOU </a:t>
            </a:r>
            <a:r>
              <a:rPr lang="en-GB" sz="5400" dirty="0" smtClean="0"/>
              <a:t>!</a:t>
            </a:r>
            <a:endParaRPr lang="en-GB" sz="5400" dirty="0"/>
          </a:p>
        </p:txBody>
      </p:sp>
      <p:sp>
        <p:nvSpPr>
          <p:cNvPr id="34" name="Oval 33"/>
          <p:cNvSpPr/>
          <p:nvPr/>
        </p:nvSpPr>
        <p:spPr>
          <a:xfrm>
            <a:off x="3884634" y="1477024"/>
            <a:ext cx="1496291" cy="1496291"/>
          </a:xfrm>
          <a:prstGeom prst="ellipse">
            <a:avLst/>
          </a:prstGeom>
          <a:blipFill dpi="0" rotWithShape="1">
            <a:blip r:embed="rId7">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13"/>
          <p:cNvSpPr txBox="1">
            <a:spLocks noGrp="1"/>
          </p:cNvSpPr>
          <p:nvPr>
            <p:ph type="title"/>
          </p:nvPr>
        </p:nvSpPr>
        <p:spPr>
          <a:xfrm>
            <a:off x="477982" y="688727"/>
            <a:ext cx="5640900" cy="1082700"/>
          </a:xfrm>
          <a:prstGeom prst="rect">
            <a:avLst/>
          </a:prstGeom>
        </p:spPr>
        <p:txBody>
          <a:bodyPr spcFirstLastPara="1" wrap="square" lIns="0" tIns="0" rIns="0" bIns="0" anchor="t" anchorCtr="0">
            <a:noAutofit/>
          </a:bodyPr>
          <a:lstStyle/>
          <a:p>
            <a:r>
              <a:rPr lang="en" sz="3600" dirty="0" smtClean="0"/>
              <a:t>GROUP – </a:t>
            </a:r>
            <a:r>
              <a:rPr lang="en-US" sz="3600" dirty="0">
                <a:latin typeface="Fira Sans Condensed Light"/>
                <a:ea typeface="Fira Sans Condensed Light"/>
                <a:cs typeface="Fira Sans Condensed Light"/>
                <a:sym typeface="Fira Sans Condensed Light"/>
              </a:rPr>
              <a:t>Soul Cynics</a:t>
            </a:r>
            <a:r>
              <a:rPr lang="en" dirty="0">
                <a:latin typeface="Fira Sans Condensed Light"/>
                <a:ea typeface="Fira Sans Condensed Light"/>
                <a:cs typeface="Fira Sans Condensed Light"/>
                <a:sym typeface="Fira Sans Condensed Light"/>
              </a:rPr>
              <a:t/>
            </a:r>
            <a:br>
              <a:rPr lang="en" dirty="0">
                <a:latin typeface="Fira Sans Condensed Light"/>
                <a:ea typeface="Fira Sans Condensed Light"/>
                <a:cs typeface="Fira Sans Condensed Light"/>
                <a:sym typeface="Fira Sans Condensed Light"/>
              </a:rPr>
            </a:br>
            <a:endParaRPr dirty="0"/>
          </a:p>
        </p:txBody>
      </p:sp>
      <p:sp>
        <p:nvSpPr>
          <p:cNvPr id="347" name="Google Shape;347;p13"/>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2</a:t>
            </a:fld>
            <a:endParaRPr/>
          </a:p>
        </p:txBody>
      </p:sp>
      <p:graphicFrame>
        <p:nvGraphicFramePr>
          <p:cNvPr id="2" name="Table 1"/>
          <p:cNvGraphicFramePr>
            <a:graphicFrameLocks noGrp="1"/>
          </p:cNvGraphicFramePr>
          <p:nvPr>
            <p:extLst>
              <p:ext uri="{D42A27DB-BD31-4B8C-83A1-F6EECF244321}">
                <p14:modId xmlns:p14="http://schemas.microsoft.com/office/powerpoint/2010/main" val="4025229315"/>
              </p:ext>
            </p:extLst>
          </p:nvPr>
        </p:nvGraphicFramePr>
        <p:xfrm>
          <a:off x="617538" y="2189373"/>
          <a:ext cx="6351298" cy="2133243"/>
        </p:xfrm>
        <a:graphic>
          <a:graphicData uri="http://schemas.openxmlformats.org/drawingml/2006/table">
            <a:tbl>
              <a:tblPr firstRow="1" firstCol="1" bandRow="1">
                <a:tableStyleId>{11E2214B-EEA6-4F0E-851E-DA328E0D34B4}</a:tableStyleId>
              </a:tblPr>
              <a:tblGrid>
                <a:gridCol w="1060734">
                  <a:extLst>
                    <a:ext uri="{9D8B030D-6E8A-4147-A177-3AD203B41FA5}">
                      <a16:colId xmlns:a16="http://schemas.microsoft.com/office/drawing/2014/main" val="385333950"/>
                    </a:ext>
                  </a:extLst>
                </a:gridCol>
                <a:gridCol w="2131813">
                  <a:extLst>
                    <a:ext uri="{9D8B030D-6E8A-4147-A177-3AD203B41FA5}">
                      <a16:colId xmlns:a16="http://schemas.microsoft.com/office/drawing/2014/main" val="2219016808"/>
                    </a:ext>
                  </a:extLst>
                </a:gridCol>
                <a:gridCol w="1855781">
                  <a:extLst>
                    <a:ext uri="{9D8B030D-6E8A-4147-A177-3AD203B41FA5}">
                      <a16:colId xmlns:a16="http://schemas.microsoft.com/office/drawing/2014/main" val="941902919"/>
                    </a:ext>
                  </a:extLst>
                </a:gridCol>
                <a:gridCol w="1302970">
                  <a:extLst>
                    <a:ext uri="{9D8B030D-6E8A-4147-A177-3AD203B41FA5}">
                      <a16:colId xmlns:a16="http://schemas.microsoft.com/office/drawing/2014/main" val="336219111"/>
                    </a:ext>
                  </a:extLst>
                </a:gridCol>
              </a:tblGrid>
              <a:tr h="474054">
                <a:tc>
                  <a:txBody>
                    <a:bodyPr/>
                    <a:lstStyle/>
                    <a:p>
                      <a:pPr algn="ctr">
                        <a:lnSpc>
                          <a:spcPct val="115000"/>
                        </a:lnSpc>
                        <a:spcAft>
                          <a:spcPts val="0"/>
                        </a:spcAft>
                        <a:tabLst>
                          <a:tab pos="685800" algn="l"/>
                        </a:tabLst>
                      </a:pPr>
                      <a:r>
                        <a:rPr lang="en-GB" sz="1200" dirty="0" smtClean="0">
                          <a:solidFill>
                            <a:schemeClr val="accent2">
                              <a:lumMod val="50000"/>
                            </a:schemeClr>
                          </a:solidFill>
                          <a:effectLst/>
                        </a:rPr>
                        <a:t>AA1683</a:t>
                      </a:r>
                      <a:endParaRPr lang="en-GB" sz="1100" dirty="0">
                        <a:solidFill>
                          <a:schemeClr val="accent2">
                            <a:lumMod val="50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66149" marR="66149" marT="0" marB="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lnSpc>
                          <a:spcPct val="115000"/>
                        </a:lnSpc>
                        <a:spcAft>
                          <a:spcPts val="0"/>
                        </a:spcAft>
                        <a:tabLst>
                          <a:tab pos="685800" algn="l"/>
                        </a:tabLst>
                      </a:pPr>
                      <a:r>
                        <a:rPr lang="en-GB" sz="1200" dirty="0" err="1" smtClean="0">
                          <a:solidFill>
                            <a:schemeClr val="accent2">
                              <a:lumMod val="50000"/>
                            </a:schemeClr>
                          </a:solidFill>
                          <a:effectLst/>
                          <a:latin typeface="Arial"/>
                          <a:ea typeface="Calibri" panose="020F0502020204030204" pitchFamily="34" charset="0"/>
                          <a:cs typeface="Arial"/>
                        </a:rPr>
                        <a:t>K.S.Winodahewa</a:t>
                      </a:r>
                      <a:endParaRPr lang="en-GB" sz="1100" dirty="0">
                        <a:solidFill>
                          <a:schemeClr val="accent2">
                            <a:lumMod val="50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66149" marR="66149" marT="0" marB="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lnSpc>
                          <a:spcPct val="115000"/>
                        </a:lnSpc>
                        <a:spcAft>
                          <a:spcPts val="0"/>
                        </a:spcAft>
                        <a:tabLst>
                          <a:tab pos="685800" algn="l"/>
                        </a:tabLst>
                      </a:pPr>
                      <a:r>
                        <a:rPr lang="en-GB" sz="1200" dirty="0" smtClean="0">
                          <a:solidFill>
                            <a:schemeClr val="accent2">
                              <a:lumMod val="50000"/>
                            </a:schemeClr>
                          </a:solidFill>
                          <a:effectLst/>
                        </a:rPr>
                        <a:t>Kaushikawi@sltc.ac.lk</a:t>
                      </a:r>
                      <a:endParaRPr lang="en-GB" sz="1100" dirty="0">
                        <a:solidFill>
                          <a:schemeClr val="accent2">
                            <a:lumMod val="50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66149" marR="66149" marT="0" marB="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lnSpc>
                          <a:spcPct val="115000"/>
                        </a:lnSpc>
                        <a:spcAft>
                          <a:spcPts val="0"/>
                        </a:spcAft>
                        <a:tabLst>
                          <a:tab pos="685800" algn="l"/>
                        </a:tabLst>
                      </a:pPr>
                      <a:r>
                        <a:rPr lang="en-GB" sz="1200" dirty="0" smtClean="0">
                          <a:solidFill>
                            <a:schemeClr val="accent2">
                              <a:lumMod val="50000"/>
                            </a:schemeClr>
                          </a:solidFill>
                          <a:effectLst/>
                        </a:rPr>
                        <a:t>0773288579</a:t>
                      </a:r>
                      <a:endParaRPr lang="en-GB" sz="1100" dirty="0">
                        <a:solidFill>
                          <a:schemeClr val="accent2">
                            <a:lumMod val="50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66149" marR="66149" marT="0" marB="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1568673294"/>
                  </a:ext>
                </a:extLst>
              </a:tr>
              <a:tr h="474054">
                <a:tc>
                  <a:txBody>
                    <a:bodyPr/>
                    <a:lstStyle/>
                    <a:p>
                      <a:pPr algn="ctr">
                        <a:lnSpc>
                          <a:spcPct val="115000"/>
                        </a:lnSpc>
                        <a:spcAft>
                          <a:spcPts val="0"/>
                        </a:spcAft>
                        <a:tabLst>
                          <a:tab pos="685800" algn="l"/>
                        </a:tabLst>
                      </a:pPr>
                      <a:r>
                        <a:rPr lang="en-GB" sz="1200" dirty="0" smtClean="0">
                          <a:solidFill>
                            <a:schemeClr val="accent2">
                              <a:lumMod val="50000"/>
                            </a:schemeClr>
                          </a:solidFill>
                          <a:effectLst/>
                        </a:rPr>
                        <a:t>AA1679</a:t>
                      </a:r>
                      <a:endParaRPr lang="en-GB" sz="1100" dirty="0">
                        <a:solidFill>
                          <a:schemeClr val="accent2">
                            <a:lumMod val="50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66149" marR="66149" marT="0" marB="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lnSpc>
                          <a:spcPct val="115000"/>
                        </a:lnSpc>
                        <a:spcAft>
                          <a:spcPts val="0"/>
                        </a:spcAft>
                        <a:tabLst>
                          <a:tab pos="685800" algn="l"/>
                        </a:tabLst>
                      </a:pPr>
                      <a:r>
                        <a:rPr lang="en-GB" sz="1200" dirty="0" err="1" smtClean="0">
                          <a:solidFill>
                            <a:schemeClr val="accent2">
                              <a:lumMod val="50000"/>
                            </a:schemeClr>
                          </a:solidFill>
                          <a:effectLst/>
                        </a:rPr>
                        <a:t>E.M.M.S.Ekanayaka</a:t>
                      </a:r>
                      <a:r>
                        <a:rPr lang="en-GB" sz="1200" dirty="0" smtClean="0">
                          <a:solidFill>
                            <a:schemeClr val="accent2">
                              <a:lumMod val="50000"/>
                            </a:schemeClr>
                          </a:solidFill>
                          <a:effectLst/>
                        </a:rPr>
                        <a:t>.</a:t>
                      </a:r>
                      <a:endParaRPr lang="en-GB" sz="1100" dirty="0">
                        <a:solidFill>
                          <a:schemeClr val="accent2">
                            <a:lumMod val="50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66149" marR="66149" marT="0" marB="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lnSpc>
                          <a:spcPct val="115000"/>
                        </a:lnSpc>
                        <a:spcAft>
                          <a:spcPts val="0"/>
                        </a:spcAft>
                        <a:tabLst>
                          <a:tab pos="685800" algn="l"/>
                        </a:tabLst>
                      </a:pPr>
                      <a:r>
                        <a:rPr lang="en-GB" sz="1200" dirty="0" smtClean="0">
                          <a:solidFill>
                            <a:schemeClr val="accent2">
                              <a:lumMod val="50000"/>
                            </a:schemeClr>
                          </a:solidFill>
                          <a:effectLst/>
                        </a:rPr>
                        <a:t>mihisankasa@sltc.ac.lk</a:t>
                      </a:r>
                      <a:endParaRPr lang="en-GB" sz="1100" dirty="0">
                        <a:solidFill>
                          <a:schemeClr val="accent2">
                            <a:lumMod val="50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66149" marR="66149" marT="0" marB="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lnSpc>
                          <a:spcPct val="115000"/>
                        </a:lnSpc>
                        <a:spcAft>
                          <a:spcPts val="0"/>
                        </a:spcAft>
                        <a:tabLst>
                          <a:tab pos="685800" algn="l"/>
                        </a:tabLst>
                      </a:pPr>
                      <a:r>
                        <a:rPr lang="en-GB" sz="1200" dirty="0" smtClean="0">
                          <a:solidFill>
                            <a:schemeClr val="accent2">
                              <a:lumMod val="50000"/>
                            </a:schemeClr>
                          </a:solidFill>
                          <a:effectLst/>
                        </a:rPr>
                        <a:t>0779410681</a:t>
                      </a:r>
                      <a:endParaRPr lang="en-GB" sz="1100" dirty="0">
                        <a:solidFill>
                          <a:schemeClr val="accent2">
                            <a:lumMod val="50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66149" marR="66149" marT="0" marB="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4124273829"/>
                  </a:ext>
                </a:extLst>
              </a:tr>
              <a:tr h="474054">
                <a:tc>
                  <a:txBody>
                    <a:bodyPr/>
                    <a:lstStyle/>
                    <a:p>
                      <a:pPr algn="ctr">
                        <a:lnSpc>
                          <a:spcPct val="115000"/>
                        </a:lnSpc>
                        <a:spcAft>
                          <a:spcPts val="0"/>
                        </a:spcAft>
                        <a:tabLst>
                          <a:tab pos="685800" algn="l"/>
                        </a:tabLst>
                      </a:pPr>
                      <a:r>
                        <a:rPr lang="en" sz="1200" dirty="0" smtClean="0">
                          <a:solidFill>
                            <a:schemeClr val="accent2">
                              <a:lumMod val="50000"/>
                            </a:schemeClr>
                          </a:solidFill>
                          <a:latin typeface="Fira Sans Condensed Light"/>
                          <a:ea typeface="Fira Sans Condensed Light"/>
                          <a:cs typeface="Fira Sans Condensed Light"/>
                          <a:sym typeface="Fira Sans Condensed Light"/>
                        </a:rPr>
                        <a:t>AA1874</a:t>
                      </a:r>
                      <a:endParaRPr lang="en-GB" sz="1100" dirty="0">
                        <a:solidFill>
                          <a:schemeClr val="accent2">
                            <a:lumMod val="50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66149" marR="66149" marT="0" marB="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tab pos="685800" algn="l"/>
                        </a:tabLst>
                        <a:defRPr/>
                      </a:pPr>
                      <a:r>
                        <a:rPr lang="en-GB" sz="1200" dirty="0" err="1" smtClean="0">
                          <a:solidFill>
                            <a:schemeClr val="accent2">
                              <a:lumMod val="50000"/>
                            </a:schemeClr>
                          </a:solidFill>
                          <a:latin typeface="Fira Sans Condensed Light"/>
                          <a:ea typeface="Fira Sans Condensed Light"/>
                          <a:cs typeface="Fira Sans Condensed Light"/>
                          <a:sym typeface="Fira Sans Condensed Light"/>
                        </a:rPr>
                        <a:t>Nayani</a:t>
                      </a:r>
                      <a:r>
                        <a:rPr lang="en-GB" sz="1200" dirty="0" smtClean="0">
                          <a:solidFill>
                            <a:schemeClr val="accent2">
                              <a:lumMod val="50000"/>
                            </a:schemeClr>
                          </a:solidFill>
                          <a:latin typeface="Fira Sans Condensed Light"/>
                          <a:ea typeface="Fira Sans Condensed Light"/>
                          <a:cs typeface="Fira Sans Condensed Light"/>
                          <a:sym typeface="Fira Sans Condensed Light"/>
                        </a:rPr>
                        <a:t> </a:t>
                      </a:r>
                      <a:r>
                        <a:rPr lang="en-GB" sz="1200" dirty="0" err="1" smtClean="0">
                          <a:solidFill>
                            <a:schemeClr val="accent2">
                              <a:lumMod val="50000"/>
                            </a:schemeClr>
                          </a:solidFill>
                          <a:latin typeface="Fira Sans Condensed Light"/>
                          <a:ea typeface="Fira Sans Condensed Light"/>
                          <a:cs typeface="Fira Sans Condensed Light"/>
                          <a:sym typeface="Fira Sans Condensed Light"/>
                        </a:rPr>
                        <a:t>Nawarathne</a:t>
                      </a:r>
                      <a:endParaRPr lang="en-GB" sz="1200" dirty="0" smtClean="0">
                        <a:solidFill>
                          <a:schemeClr val="accent2">
                            <a:lumMod val="50000"/>
                          </a:schemeClr>
                        </a:solidFill>
                        <a:latin typeface="Fira Sans Condensed Light"/>
                        <a:ea typeface="Fira Sans Condensed Light"/>
                        <a:cs typeface="Fira Sans Condensed Light"/>
                        <a:sym typeface="Fira Sans Condensed Light"/>
                      </a:endParaRPr>
                    </a:p>
                    <a:p>
                      <a:pPr algn="ctr">
                        <a:lnSpc>
                          <a:spcPct val="115000"/>
                        </a:lnSpc>
                        <a:spcAft>
                          <a:spcPts val="0"/>
                        </a:spcAft>
                        <a:tabLst>
                          <a:tab pos="685800" algn="l"/>
                        </a:tabLst>
                      </a:pPr>
                      <a:r>
                        <a:rPr lang="en-GB" sz="1200" dirty="0" smtClean="0">
                          <a:solidFill>
                            <a:schemeClr val="accent2">
                              <a:lumMod val="50000"/>
                            </a:schemeClr>
                          </a:solidFill>
                          <a:effectLst/>
                        </a:rPr>
                        <a:t>.</a:t>
                      </a:r>
                      <a:endParaRPr lang="en-GB" sz="1100" dirty="0">
                        <a:solidFill>
                          <a:schemeClr val="accent2">
                            <a:lumMod val="50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66149" marR="66149" marT="0" marB="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lnSpc>
                          <a:spcPct val="115000"/>
                        </a:lnSpc>
                        <a:spcAft>
                          <a:spcPts val="0"/>
                        </a:spcAft>
                        <a:tabLst>
                          <a:tab pos="685800" algn="l"/>
                        </a:tabLst>
                      </a:pPr>
                      <a:r>
                        <a:rPr lang="en-GB" sz="1200" b="0" i="0" u="none" strike="noStrike" cap="none" dirty="0" smtClean="0">
                          <a:solidFill>
                            <a:schemeClr val="accent2">
                              <a:lumMod val="50000"/>
                            </a:schemeClr>
                          </a:solidFill>
                          <a:effectLst/>
                          <a:latin typeface="Arial"/>
                          <a:ea typeface="Arial"/>
                          <a:cs typeface="Arial"/>
                          <a:sym typeface="Arial"/>
                        </a:rPr>
                        <a:t>nayanin@sltc.ac.lk</a:t>
                      </a:r>
                      <a:endParaRPr lang="en-GB" sz="1050" dirty="0">
                        <a:solidFill>
                          <a:schemeClr val="accent2">
                            <a:lumMod val="50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66149" marR="66149" marT="0" marB="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lnSpc>
                          <a:spcPct val="115000"/>
                        </a:lnSpc>
                        <a:spcAft>
                          <a:spcPts val="0"/>
                        </a:spcAft>
                        <a:tabLst>
                          <a:tab pos="685800" algn="l"/>
                        </a:tabLst>
                      </a:pPr>
                      <a:r>
                        <a:rPr lang="en-GB" sz="1200" smtClean="0">
                          <a:solidFill>
                            <a:schemeClr val="accent2">
                              <a:lumMod val="50000"/>
                            </a:schemeClr>
                          </a:solidFill>
                          <a:effectLst/>
                        </a:rPr>
                        <a:t>0717925934</a:t>
                      </a:r>
                      <a:endParaRPr lang="en-GB" sz="1100" dirty="0">
                        <a:solidFill>
                          <a:schemeClr val="accent2">
                            <a:lumMod val="50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66149" marR="66149" marT="0" marB="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3622434257"/>
                  </a:ext>
                </a:extLst>
              </a:tr>
              <a:tr h="474054">
                <a:tc>
                  <a:txBody>
                    <a:bodyPr/>
                    <a:lstStyle/>
                    <a:p>
                      <a:pPr algn="ctr">
                        <a:lnSpc>
                          <a:spcPct val="115000"/>
                        </a:lnSpc>
                        <a:spcAft>
                          <a:spcPts val="0"/>
                        </a:spcAft>
                        <a:tabLst>
                          <a:tab pos="685800" algn="l"/>
                        </a:tabLst>
                      </a:pPr>
                      <a:r>
                        <a:rPr lang="en-GB" sz="1200">
                          <a:solidFill>
                            <a:schemeClr val="accent2">
                              <a:lumMod val="50000"/>
                            </a:schemeClr>
                          </a:solidFill>
                          <a:effectLst/>
                        </a:rPr>
                        <a:t>AA1822</a:t>
                      </a:r>
                      <a:endParaRPr lang="en-GB" sz="1100">
                        <a:solidFill>
                          <a:schemeClr val="accent2">
                            <a:lumMod val="50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66149" marR="66149" marT="0" marB="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lnSpc>
                          <a:spcPct val="115000"/>
                        </a:lnSpc>
                        <a:spcAft>
                          <a:spcPts val="0"/>
                        </a:spcAft>
                        <a:tabLst>
                          <a:tab pos="685800" algn="l"/>
                        </a:tabLst>
                      </a:pPr>
                      <a:r>
                        <a:rPr lang="en-GB" sz="1200">
                          <a:solidFill>
                            <a:schemeClr val="accent2">
                              <a:lumMod val="50000"/>
                            </a:schemeClr>
                          </a:solidFill>
                          <a:effectLst/>
                        </a:rPr>
                        <a:t>M.M.R.Y.M.B Amarathunga</a:t>
                      </a:r>
                      <a:endParaRPr lang="en-GB" sz="1100">
                        <a:solidFill>
                          <a:schemeClr val="accent2">
                            <a:lumMod val="50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66149" marR="66149" marT="0" marB="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lnSpc>
                          <a:spcPct val="115000"/>
                        </a:lnSpc>
                        <a:spcAft>
                          <a:spcPts val="0"/>
                        </a:spcAft>
                        <a:tabLst>
                          <a:tab pos="685800" algn="l"/>
                        </a:tabLst>
                      </a:pPr>
                      <a:r>
                        <a:rPr lang="en-GB" sz="1200" dirty="0">
                          <a:solidFill>
                            <a:schemeClr val="accent2">
                              <a:lumMod val="50000"/>
                            </a:schemeClr>
                          </a:solidFill>
                          <a:effectLst/>
                        </a:rPr>
                        <a:t>rashmia@sltc.ac.lk</a:t>
                      </a:r>
                      <a:endParaRPr lang="en-GB" sz="1100" dirty="0">
                        <a:solidFill>
                          <a:schemeClr val="accent2">
                            <a:lumMod val="50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66149" marR="66149" marT="0" marB="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lnSpc>
                          <a:spcPct val="115000"/>
                        </a:lnSpc>
                        <a:spcAft>
                          <a:spcPts val="0"/>
                        </a:spcAft>
                        <a:tabLst>
                          <a:tab pos="685800" algn="l"/>
                        </a:tabLst>
                      </a:pPr>
                      <a:r>
                        <a:rPr lang="en-GB" sz="1200" dirty="0">
                          <a:solidFill>
                            <a:schemeClr val="accent2">
                              <a:lumMod val="50000"/>
                            </a:schemeClr>
                          </a:solidFill>
                          <a:effectLst/>
                        </a:rPr>
                        <a:t>0702198085</a:t>
                      </a:r>
                      <a:endParaRPr lang="en-GB" sz="1100" dirty="0">
                        <a:solidFill>
                          <a:schemeClr val="accent2">
                            <a:lumMod val="50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66149" marR="66149" marT="0" marB="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449972656"/>
                  </a:ext>
                </a:extLst>
              </a:tr>
              <a:tr h="237027">
                <a:tc>
                  <a:txBody>
                    <a:bodyPr/>
                    <a:lstStyle/>
                    <a:p>
                      <a:pPr algn="ctr">
                        <a:lnSpc>
                          <a:spcPct val="115000"/>
                        </a:lnSpc>
                        <a:spcAft>
                          <a:spcPts val="0"/>
                        </a:spcAft>
                        <a:tabLst>
                          <a:tab pos="685800" algn="l"/>
                        </a:tabLst>
                      </a:pPr>
                      <a:r>
                        <a:rPr lang="en-GB" sz="1200">
                          <a:solidFill>
                            <a:schemeClr val="accent2">
                              <a:lumMod val="50000"/>
                            </a:schemeClr>
                          </a:solidFill>
                          <a:effectLst/>
                        </a:rPr>
                        <a:t>AA1840</a:t>
                      </a:r>
                      <a:endParaRPr lang="en-GB" sz="1100">
                        <a:solidFill>
                          <a:schemeClr val="accent2">
                            <a:lumMod val="50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66149" marR="66149" marT="0" marB="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lnSpc>
                          <a:spcPct val="115000"/>
                        </a:lnSpc>
                        <a:spcAft>
                          <a:spcPts val="0"/>
                        </a:spcAft>
                        <a:tabLst>
                          <a:tab pos="685800" algn="l"/>
                        </a:tabLst>
                      </a:pPr>
                      <a:r>
                        <a:rPr lang="en-GB" sz="1200">
                          <a:solidFill>
                            <a:schemeClr val="accent2">
                              <a:lumMod val="50000"/>
                            </a:schemeClr>
                          </a:solidFill>
                          <a:effectLst/>
                        </a:rPr>
                        <a:t>Nethmi Liyanage</a:t>
                      </a:r>
                      <a:endParaRPr lang="en-GB" sz="1100">
                        <a:solidFill>
                          <a:schemeClr val="accent2">
                            <a:lumMod val="50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66149" marR="66149" marT="0" marB="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lnSpc>
                          <a:spcPct val="115000"/>
                        </a:lnSpc>
                        <a:spcAft>
                          <a:spcPts val="0"/>
                        </a:spcAft>
                        <a:tabLst>
                          <a:tab pos="685800" algn="l"/>
                        </a:tabLst>
                      </a:pPr>
                      <a:r>
                        <a:rPr lang="en-GB" sz="1200">
                          <a:solidFill>
                            <a:schemeClr val="accent2">
                              <a:lumMod val="50000"/>
                            </a:schemeClr>
                          </a:solidFill>
                          <a:effectLst/>
                        </a:rPr>
                        <a:t>yashodal@sltc.ac.lk</a:t>
                      </a:r>
                      <a:endParaRPr lang="en-GB" sz="1100">
                        <a:solidFill>
                          <a:schemeClr val="accent2">
                            <a:lumMod val="50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66149" marR="66149" marT="0" marB="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lnSpc>
                          <a:spcPct val="115000"/>
                        </a:lnSpc>
                        <a:spcAft>
                          <a:spcPts val="0"/>
                        </a:spcAft>
                        <a:tabLst>
                          <a:tab pos="685800" algn="l"/>
                        </a:tabLst>
                      </a:pPr>
                      <a:r>
                        <a:rPr lang="en-GB" sz="1200" dirty="0">
                          <a:solidFill>
                            <a:schemeClr val="accent2">
                              <a:lumMod val="50000"/>
                            </a:schemeClr>
                          </a:solidFill>
                          <a:effectLst/>
                        </a:rPr>
                        <a:t>0766379699</a:t>
                      </a:r>
                      <a:endParaRPr lang="en-GB" sz="1100" dirty="0">
                        <a:solidFill>
                          <a:schemeClr val="accent2">
                            <a:lumMod val="50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66149" marR="66149" marT="0" marB="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736331502"/>
                  </a:ext>
                </a:extLst>
              </a:tr>
            </a:tbl>
          </a:graphicData>
        </a:graphic>
      </p:graphicFrame>
      <p:sp>
        <p:nvSpPr>
          <p:cNvPr id="36" name="Rectangle 35"/>
          <p:cNvSpPr/>
          <p:nvPr/>
        </p:nvSpPr>
        <p:spPr>
          <a:xfrm>
            <a:off x="617538" y="10512425"/>
            <a:ext cx="7231062" cy="1395413"/>
          </a:xfrm>
          <a:prstGeom prst="rect">
            <a:avLst/>
          </a:prstGeom>
          <a:effectLst>
            <a:reflection stA="0" endPos="65000" dist="50800" dir="5400000" sy="-100000" algn="bl" rotWithShape="0"/>
            <a:softEdge rad="7366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9013" t="6474" r="4014" b="8072"/>
          <a:stretch/>
        </p:blipFill>
        <p:spPr>
          <a:xfrm>
            <a:off x="6636328" y="1892916"/>
            <a:ext cx="2570018" cy="2429700"/>
          </a:xfrm>
          <a:prstGeom prst="rect">
            <a:avLst/>
          </a:prstGeom>
          <a:effectLst>
            <a:softEdge rad="635000"/>
          </a:effec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Google Shape;379;p14"/>
          <p:cNvSpPr txBox="1">
            <a:spLocks noGrp="1"/>
          </p:cNvSpPr>
          <p:nvPr>
            <p:ph type="ctrTitle" idx="4294967295"/>
          </p:nvPr>
        </p:nvSpPr>
        <p:spPr>
          <a:xfrm>
            <a:off x="453899" y="373294"/>
            <a:ext cx="6993145" cy="832800"/>
          </a:xfrm>
          <a:prstGeom prst="rect">
            <a:avLst/>
          </a:prstGeom>
        </p:spPr>
        <p:txBody>
          <a:bodyPr spcFirstLastPara="1" wrap="square" lIns="0" tIns="0" rIns="0" bIns="0" anchor="t" anchorCtr="0">
            <a:noAutofit/>
          </a:bodyPr>
          <a:lstStyle/>
          <a:p>
            <a:pPr lvl="0" algn="ctr"/>
            <a:r>
              <a:rPr lang="en" sz="6000" dirty="0"/>
              <a:t>Introduction</a:t>
            </a:r>
            <a:endParaRPr sz="6000" dirty="0"/>
          </a:p>
        </p:txBody>
      </p:sp>
      <p:sp>
        <p:nvSpPr>
          <p:cNvPr id="380" name="Google Shape;380;p14"/>
          <p:cNvSpPr txBox="1">
            <a:spLocks noGrp="1"/>
          </p:cNvSpPr>
          <p:nvPr>
            <p:ph type="subTitle" idx="4294967295"/>
          </p:nvPr>
        </p:nvSpPr>
        <p:spPr>
          <a:xfrm>
            <a:off x="453899" y="1497872"/>
            <a:ext cx="7090127" cy="3276600"/>
          </a:xfrm>
          <a:prstGeom prst="rect">
            <a:avLst/>
          </a:prstGeom>
        </p:spPr>
        <p:txBody>
          <a:bodyPr spcFirstLastPara="1" wrap="square" lIns="0" tIns="0" rIns="0" bIns="0" anchor="t" anchorCtr="0">
            <a:noAutofit/>
          </a:bodyPr>
          <a:lstStyle/>
          <a:p>
            <a:pPr marL="444500" indent="-285750">
              <a:buFont typeface="Wingdings" panose="05000000000000000000" pitchFamily="2" charset="2"/>
              <a:buChar char="v"/>
            </a:pPr>
            <a:r>
              <a:rPr lang="en-US" sz="1400" dirty="0">
                <a:solidFill>
                  <a:schemeClr val="accent2">
                    <a:lumMod val="75000"/>
                  </a:schemeClr>
                </a:solidFill>
                <a:latin typeface="+mn-lt"/>
              </a:rPr>
              <a:t>Home automation can quickly bring the future in to our homes by incorporating security, climate, and household gadgets and transforms our regular home into a futuristic smart home. These smart home systems can be used for simple or elaborate tasks by integrating devices and gadgets inside and outside of your home.</a:t>
            </a:r>
          </a:p>
          <a:p>
            <a:pPr marL="444500" indent="-285750">
              <a:buFont typeface="Wingdings" panose="05000000000000000000" pitchFamily="2" charset="2"/>
              <a:buChar char="v"/>
            </a:pPr>
            <a:endParaRPr lang="en-US" sz="1400" dirty="0">
              <a:solidFill>
                <a:schemeClr val="accent2">
                  <a:lumMod val="75000"/>
                </a:schemeClr>
              </a:solidFill>
              <a:latin typeface="+mn-lt"/>
            </a:endParaRPr>
          </a:p>
          <a:p>
            <a:pPr marL="444500" indent="-285750">
              <a:buFont typeface="Wingdings" panose="05000000000000000000" pitchFamily="2" charset="2"/>
              <a:buChar char="v"/>
            </a:pPr>
            <a:r>
              <a:rPr lang="en-US" sz="1400" b="1" dirty="0">
                <a:solidFill>
                  <a:schemeClr val="accent2">
                    <a:lumMod val="75000"/>
                  </a:schemeClr>
                </a:solidFill>
                <a:latin typeface="+mn-lt"/>
              </a:rPr>
              <a:t>This project presents a possible solutions whereby the user controls devices into  smart automated devices or systems. </a:t>
            </a:r>
          </a:p>
          <a:p>
            <a:pPr marL="158750" indent="0">
              <a:buNone/>
            </a:pPr>
            <a:endParaRPr lang="en-US" sz="1400" b="1" dirty="0">
              <a:solidFill>
                <a:schemeClr val="accent2">
                  <a:lumMod val="75000"/>
                </a:schemeClr>
              </a:solidFill>
              <a:latin typeface="+mn-lt"/>
            </a:endParaRPr>
          </a:p>
          <a:p>
            <a:pPr marL="444500" indent="-285750">
              <a:buFont typeface="Wingdings" panose="05000000000000000000" pitchFamily="2" charset="2"/>
              <a:buChar char="v"/>
            </a:pPr>
            <a:r>
              <a:rPr lang="en-US" sz="1400" b="1" dirty="0">
                <a:solidFill>
                  <a:schemeClr val="accent2">
                    <a:lumMod val="75000"/>
                  </a:schemeClr>
                </a:solidFill>
                <a:latin typeface="+mn-lt"/>
              </a:rPr>
              <a:t>We are going to introduce some new features like motion detected light , motion detected roller door, security system, temperature and automation light which controlled by mobile application.</a:t>
            </a:r>
            <a:endParaRPr lang="en-GB" sz="1400" b="1" dirty="0">
              <a:solidFill>
                <a:schemeClr val="accent2">
                  <a:lumMod val="75000"/>
                </a:schemeClr>
              </a:solidFill>
              <a:latin typeface="+mn-lt"/>
            </a:endParaRPr>
          </a:p>
        </p:txBody>
      </p:sp>
      <p:sp>
        <p:nvSpPr>
          <p:cNvPr id="381" name="Google Shape;381;p14"/>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3</a:t>
            </a:fld>
            <a:endParaRPr/>
          </a:p>
        </p:txBody>
      </p:sp>
      <p:grpSp>
        <p:nvGrpSpPr>
          <p:cNvPr id="383" name="Google Shape;383;p14"/>
          <p:cNvGrpSpPr/>
          <p:nvPr/>
        </p:nvGrpSpPr>
        <p:grpSpPr>
          <a:xfrm>
            <a:off x="7479302" y="1963085"/>
            <a:ext cx="885996" cy="2673675"/>
            <a:chOff x="5678143" y="1151382"/>
            <a:chExt cx="345795" cy="1043508"/>
          </a:xfrm>
        </p:grpSpPr>
        <p:sp>
          <p:nvSpPr>
            <p:cNvPr id="384" name="Google Shape;384;p14"/>
            <p:cNvSpPr/>
            <p:nvPr/>
          </p:nvSpPr>
          <p:spPr>
            <a:xfrm>
              <a:off x="5678143" y="1995246"/>
              <a:ext cx="345795" cy="199644"/>
            </a:xfrm>
            <a:custGeom>
              <a:avLst/>
              <a:gdLst/>
              <a:ahLst/>
              <a:cxnLst/>
              <a:rect l="l" t="t" r="r" b="b"/>
              <a:pathLst>
                <a:path w="432244" h="249555" extrusionOk="0">
                  <a:moveTo>
                    <a:pt x="432245" y="124778"/>
                  </a:moveTo>
                  <a:cubicBezTo>
                    <a:pt x="432245" y="193690"/>
                    <a:pt x="335483" y="249555"/>
                    <a:pt x="216122" y="249555"/>
                  </a:cubicBezTo>
                  <a:cubicBezTo>
                    <a:pt x="96761" y="249555"/>
                    <a:pt x="0" y="193690"/>
                    <a:pt x="0" y="124778"/>
                  </a:cubicBezTo>
                  <a:cubicBezTo>
                    <a:pt x="0" y="55865"/>
                    <a:pt x="96761" y="0"/>
                    <a:pt x="216122" y="0"/>
                  </a:cubicBezTo>
                  <a:cubicBezTo>
                    <a:pt x="335483" y="0"/>
                    <a:pt x="432245" y="55865"/>
                    <a:pt x="432245" y="12477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5" name="Google Shape;385;p14"/>
            <p:cNvSpPr/>
            <p:nvPr/>
          </p:nvSpPr>
          <p:spPr>
            <a:xfrm>
              <a:off x="5781662" y="1153715"/>
              <a:ext cx="174078" cy="254926"/>
            </a:xfrm>
            <a:custGeom>
              <a:avLst/>
              <a:gdLst/>
              <a:ahLst/>
              <a:cxnLst/>
              <a:rect l="l" t="t" r="r" b="b"/>
              <a:pathLst>
                <a:path w="217597" h="318657" extrusionOk="0">
                  <a:moveTo>
                    <a:pt x="77117" y="10535"/>
                  </a:moveTo>
                  <a:cubicBezTo>
                    <a:pt x="85785" y="-3371"/>
                    <a:pt x="151983" y="-12515"/>
                    <a:pt x="173796" y="43587"/>
                  </a:cubicBezTo>
                  <a:cubicBezTo>
                    <a:pt x="181987" y="64828"/>
                    <a:pt x="180749" y="119216"/>
                    <a:pt x="187702" y="153315"/>
                  </a:cubicBezTo>
                  <a:cubicBezTo>
                    <a:pt x="194655" y="187415"/>
                    <a:pt x="210848" y="206846"/>
                    <a:pt x="216277" y="234563"/>
                  </a:cubicBezTo>
                  <a:cubicBezTo>
                    <a:pt x="221706" y="262281"/>
                    <a:pt x="212658" y="308668"/>
                    <a:pt x="145888" y="316954"/>
                  </a:cubicBezTo>
                  <a:cubicBezTo>
                    <a:pt x="79117" y="325241"/>
                    <a:pt x="27778" y="301715"/>
                    <a:pt x="11966" y="280379"/>
                  </a:cubicBezTo>
                  <a:cubicBezTo>
                    <a:pt x="-3845" y="259043"/>
                    <a:pt x="-4131" y="213704"/>
                    <a:pt x="11966" y="189605"/>
                  </a:cubicBezTo>
                  <a:cubicBezTo>
                    <a:pt x="28063" y="165507"/>
                    <a:pt x="40541" y="145505"/>
                    <a:pt x="40541" y="113405"/>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6" name="Google Shape;386;p14"/>
            <p:cNvSpPr/>
            <p:nvPr/>
          </p:nvSpPr>
          <p:spPr>
            <a:xfrm>
              <a:off x="5776639" y="1337053"/>
              <a:ext cx="32518" cy="188360"/>
            </a:xfrm>
            <a:custGeom>
              <a:avLst/>
              <a:gdLst/>
              <a:ahLst/>
              <a:cxnLst/>
              <a:rect l="l" t="t" r="r" b="b"/>
              <a:pathLst>
                <a:path w="40647" h="235450" extrusionOk="0">
                  <a:moveTo>
                    <a:pt x="4152" y="15917"/>
                  </a:moveTo>
                  <a:cubicBezTo>
                    <a:pt x="4152" y="15917"/>
                    <a:pt x="-11564" y="127074"/>
                    <a:pt x="18154" y="205274"/>
                  </a:cubicBezTo>
                  <a:cubicBezTo>
                    <a:pt x="47872" y="283474"/>
                    <a:pt x="39585" y="184986"/>
                    <a:pt x="39585" y="184986"/>
                  </a:cubicBezTo>
                  <a:lnTo>
                    <a:pt x="32442" y="161554"/>
                  </a:lnTo>
                  <a:cubicBezTo>
                    <a:pt x="32442" y="161554"/>
                    <a:pt x="26536" y="71067"/>
                    <a:pt x="29013" y="48873"/>
                  </a:cubicBezTo>
                  <a:cubicBezTo>
                    <a:pt x="31489" y="26680"/>
                    <a:pt x="30918" y="7630"/>
                    <a:pt x="32442" y="5820"/>
                  </a:cubicBezTo>
                  <a:cubicBezTo>
                    <a:pt x="33966" y="4011"/>
                    <a:pt x="26632" y="486"/>
                    <a:pt x="23488" y="10"/>
                  </a:cubicBezTo>
                  <a:cubicBezTo>
                    <a:pt x="20345" y="-466"/>
                    <a:pt x="4152" y="15917"/>
                    <a:pt x="4152" y="15917"/>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7" name="Google Shape;387;p14"/>
            <p:cNvSpPr/>
            <p:nvPr/>
          </p:nvSpPr>
          <p:spPr>
            <a:xfrm>
              <a:off x="5795186" y="1151382"/>
              <a:ext cx="83137" cy="102663"/>
            </a:xfrm>
            <a:custGeom>
              <a:avLst/>
              <a:gdLst/>
              <a:ahLst/>
              <a:cxnLst/>
              <a:rect l="l" t="t" r="r" b="b"/>
              <a:pathLst>
                <a:path w="103921" h="128329" extrusionOk="0">
                  <a:moveTo>
                    <a:pt x="103921" y="3833"/>
                  </a:moveTo>
                  <a:cubicBezTo>
                    <a:pt x="103921" y="3833"/>
                    <a:pt x="54105" y="-10550"/>
                    <a:pt x="23911" y="16406"/>
                  </a:cubicBezTo>
                  <a:cubicBezTo>
                    <a:pt x="3585" y="35104"/>
                    <a:pt x="-4645" y="63564"/>
                    <a:pt x="2575" y="90225"/>
                  </a:cubicBezTo>
                  <a:cubicBezTo>
                    <a:pt x="6576" y="105941"/>
                    <a:pt x="14672" y="127468"/>
                    <a:pt x="27150" y="128325"/>
                  </a:cubicBezTo>
                  <a:cubicBezTo>
                    <a:pt x="39627" y="129182"/>
                    <a:pt x="103921" y="3833"/>
                    <a:pt x="103921" y="383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8" name="Google Shape;388;p14"/>
            <p:cNvSpPr/>
            <p:nvPr/>
          </p:nvSpPr>
          <p:spPr>
            <a:xfrm>
              <a:off x="5811517" y="1263498"/>
              <a:ext cx="102898" cy="115088"/>
            </a:xfrm>
            <a:custGeom>
              <a:avLst/>
              <a:gdLst/>
              <a:ahLst/>
              <a:cxnLst/>
              <a:rect l="l" t="t" r="r" b="b"/>
              <a:pathLst>
                <a:path w="128622" h="143860" extrusionOk="0">
                  <a:moveTo>
                    <a:pt x="102545" y="0"/>
                  </a:moveTo>
                  <a:cubicBezTo>
                    <a:pt x="102545" y="0"/>
                    <a:pt x="99307" y="55531"/>
                    <a:pt x="100355" y="59627"/>
                  </a:cubicBezTo>
                  <a:cubicBezTo>
                    <a:pt x="101402" y="63722"/>
                    <a:pt x="122071" y="67628"/>
                    <a:pt x="127977" y="72485"/>
                  </a:cubicBezTo>
                  <a:cubicBezTo>
                    <a:pt x="133883" y="77343"/>
                    <a:pt x="97783" y="133636"/>
                    <a:pt x="79400" y="142018"/>
                  </a:cubicBezTo>
                  <a:cubicBezTo>
                    <a:pt x="61016" y="150400"/>
                    <a:pt x="4343" y="129064"/>
                    <a:pt x="437" y="100774"/>
                  </a:cubicBezTo>
                  <a:cubicBezTo>
                    <a:pt x="-3182" y="74866"/>
                    <a:pt x="16630" y="54673"/>
                    <a:pt x="24345" y="47625"/>
                  </a:cubicBezTo>
                  <a:cubicBezTo>
                    <a:pt x="29546" y="47282"/>
                    <a:pt x="34765" y="47282"/>
                    <a:pt x="39966" y="47625"/>
                  </a:cubicBezTo>
                  <a:lnTo>
                    <a:pt x="41585" y="20764"/>
                  </a:lnTo>
                  <a:cubicBezTo>
                    <a:pt x="66446" y="11906"/>
                    <a:pt x="102545" y="0"/>
                    <a:pt x="102545"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9" name="Google Shape;389;p14"/>
            <p:cNvSpPr/>
            <p:nvPr/>
          </p:nvSpPr>
          <p:spPr>
            <a:xfrm>
              <a:off x="5781607" y="1300507"/>
              <a:ext cx="149918" cy="172167"/>
            </a:xfrm>
            <a:custGeom>
              <a:avLst/>
              <a:gdLst/>
              <a:ahLst/>
              <a:cxnLst/>
              <a:rect l="l" t="t" r="r" b="b"/>
              <a:pathLst>
                <a:path w="187397" h="215209" extrusionOk="0">
                  <a:moveTo>
                    <a:pt x="147575" y="18193"/>
                  </a:moveTo>
                  <a:cubicBezTo>
                    <a:pt x="163196" y="20669"/>
                    <a:pt x="181008" y="28956"/>
                    <a:pt x="183485" y="37243"/>
                  </a:cubicBezTo>
                  <a:cubicBezTo>
                    <a:pt x="189933" y="68008"/>
                    <a:pt x="188390" y="99917"/>
                    <a:pt x="179008" y="129921"/>
                  </a:cubicBezTo>
                  <a:cubicBezTo>
                    <a:pt x="165482" y="165640"/>
                    <a:pt x="156434" y="188405"/>
                    <a:pt x="148623" y="203835"/>
                  </a:cubicBezTo>
                  <a:cubicBezTo>
                    <a:pt x="148623" y="203835"/>
                    <a:pt x="81091" y="232410"/>
                    <a:pt x="26703" y="198977"/>
                  </a:cubicBezTo>
                  <a:cubicBezTo>
                    <a:pt x="26703" y="198977"/>
                    <a:pt x="22893" y="160877"/>
                    <a:pt x="22703" y="140208"/>
                  </a:cubicBezTo>
                  <a:cubicBezTo>
                    <a:pt x="-27589" y="96393"/>
                    <a:pt x="15368" y="42291"/>
                    <a:pt x="57945" y="286"/>
                  </a:cubicBezTo>
                  <a:cubicBezTo>
                    <a:pt x="63050" y="-95"/>
                    <a:pt x="68175" y="-95"/>
                    <a:pt x="73280" y="286"/>
                  </a:cubicBezTo>
                  <a:cubicBezTo>
                    <a:pt x="73280" y="286"/>
                    <a:pt x="35180" y="45244"/>
                    <a:pt x="61755" y="70771"/>
                  </a:cubicBezTo>
                  <a:cubicBezTo>
                    <a:pt x="118238" y="53721"/>
                    <a:pt x="129478" y="28384"/>
                    <a:pt x="147575" y="18193"/>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0" name="Google Shape;390;p14"/>
            <p:cNvSpPr/>
            <p:nvPr/>
          </p:nvSpPr>
          <p:spPr>
            <a:xfrm>
              <a:off x="5808246" y="1159602"/>
              <a:ext cx="110823" cy="136345"/>
            </a:xfrm>
            <a:custGeom>
              <a:avLst/>
              <a:gdLst/>
              <a:ahLst/>
              <a:cxnLst/>
              <a:rect l="l" t="t" r="r" b="b"/>
              <a:pathLst>
                <a:path w="138529" h="170431" extrusionOk="0">
                  <a:moveTo>
                    <a:pt x="2908" y="60608"/>
                  </a:moveTo>
                  <a:lnTo>
                    <a:pt x="2908" y="60608"/>
                  </a:lnTo>
                  <a:cubicBezTo>
                    <a:pt x="8528" y="24890"/>
                    <a:pt x="34245" y="-2066"/>
                    <a:pt x="71107" y="125"/>
                  </a:cubicBezTo>
                  <a:cubicBezTo>
                    <a:pt x="110150" y="1972"/>
                    <a:pt x="140297" y="35129"/>
                    <a:pt x="138449" y="74172"/>
                  </a:cubicBezTo>
                  <a:cubicBezTo>
                    <a:pt x="137372" y="96775"/>
                    <a:pt x="125552" y="117511"/>
                    <a:pt x="106635" y="129950"/>
                  </a:cubicBezTo>
                  <a:cubicBezTo>
                    <a:pt x="105369" y="135322"/>
                    <a:pt x="103483" y="140533"/>
                    <a:pt x="101016" y="145476"/>
                  </a:cubicBezTo>
                  <a:cubicBezTo>
                    <a:pt x="87966" y="160716"/>
                    <a:pt x="53391" y="170336"/>
                    <a:pt x="41865" y="170432"/>
                  </a:cubicBezTo>
                  <a:cubicBezTo>
                    <a:pt x="32340" y="170432"/>
                    <a:pt x="23482" y="161383"/>
                    <a:pt x="14243" y="146048"/>
                  </a:cubicBezTo>
                  <a:cubicBezTo>
                    <a:pt x="-5093" y="113663"/>
                    <a:pt x="-140" y="78230"/>
                    <a:pt x="2908" y="60608"/>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1" name="Google Shape;391;p14"/>
            <p:cNvSpPr/>
            <p:nvPr/>
          </p:nvSpPr>
          <p:spPr>
            <a:xfrm>
              <a:off x="5812703" y="1158869"/>
              <a:ext cx="110779" cy="104694"/>
            </a:xfrm>
            <a:custGeom>
              <a:avLst/>
              <a:gdLst/>
              <a:ahLst/>
              <a:cxnLst/>
              <a:rect l="l" t="t" r="r" b="b"/>
              <a:pathLst>
                <a:path w="138474" h="130867" extrusionOk="0">
                  <a:moveTo>
                    <a:pt x="76867" y="1709"/>
                  </a:moveTo>
                  <a:cubicBezTo>
                    <a:pt x="102679" y="6757"/>
                    <a:pt x="123920" y="13996"/>
                    <a:pt x="130969" y="39332"/>
                  </a:cubicBezTo>
                  <a:cubicBezTo>
                    <a:pt x="135731" y="56858"/>
                    <a:pt x="142018" y="90101"/>
                    <a:pt x="136017" y="104102"/>
                  </a:cubicBezTo>
                  <a:lnTo>
                    <a:pt x="132398" y="114294"/>
                  </a:lnTo>
                  <a:lnTo>
                    <a:pt x="101060" y="130868"/>
                  </a:lnTo>
                  <a:cubicBezTo>
                    <a:pt x="101060" y="130868"/>
                    <a:pt x="86487" y="118676"/>
                    <a:pt x="91059" y="83243"/>
                  </a:cubicBezTo>
                  <a:cubicBezTo>
                    <a:pt x="90850" y="78423"/>
                    <a:pt x="89335" y="73746"/>
                    <a:pt x="86678" y="69717"/>
                  </a:cubicBezTo>
                  <a:cubicBezTo>
                    <a:pt x="84687" y="66364"/>
                    <a:pt x="83211" y="62735"/>
                    <a:pt x="82296" y="58954"/>
                  </a:cubicBezTo>
                  <a:cubicBezTo>
                    <a:pt x="78591" y="49353"/>
                    <a:pt x="71371" y="41514"/>
                    <a:pt x="62103" y="37046"/>
                  </a:cubicBezTo>
                  <a:cubicBezTo>
                    <a:pt x="38767" y="23997"/>
                    <a:pt x="4953" y="35237"/>
                    <a:pt x="0" y="39999"/>
                  </a:cubicBezTo>
                  <a:cubicBezTo>
                    <a:pt x="13221" y="10548"/>
                    <a:pt x="45396" y="-5483"/>
                    <a:pt x="76867" y="1709"/>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2" name="Google Shape;392;p14"/>
            <p:cNvSpPr/>
            <p:nvPr/>
          </p:nvSpPr>
          <p:spPr>
            <a:xfrm>
              <a:off x="5898276" y="1323720"/>
              <a:ext cx="74471" cy="246223"/>
            </a:xfrm>
            <a:custGeom>
              <a:avLst/>
              <a:gdLst/>
              <a:ahLst/>
              <a:cxnLst/>
              <a:rect l="l" t="t" r="r" b="b"/>
              <a:pathLst>
                <a:path w="93089" h="307779" extrusionOk="0">
                  <a:moveTo>
                    <a:pt x="39367" y="248524"/>
                  </a:moveTo>
                  <a:cubicBezTo>
                    <a:pt x="45177" y="212329"/>
                    <a:pt x="56036" y="188898"/>
                    <a:pt x="50988" y="168990"/>
                  </a:cubicBezTo>
                  <a:cubicBezTo>
                    <a:pt x="39739" y="128738"/>
                    <a:pt x="25013" y="89542"/>
                    <a:pt x="6982" y="51833"/>
                  </a:cubicBezTo>
                  <a:cubicBezTo>
                    <a:pt x="-4448" y="29354"/>
                    <a:pt x="-924" y="13733"/>
                    <a:pt x="10887" y="4779"/>
                  </a:cubicBezTo>
                  <a:cubicBezTo>
                    <a:pt x="24222" y="-4746"/>
                    <a:pt x="36891" y="-840"/>
                    <a:pt x="48987" y="23829"/>
                  </a:cubicBezTo>
                  <a:cubicBezTo>
                    <a:pt x="64132" y="55167"/>
                    <a:pt x="81086" y="87361"/>
                    <a:pt x="89373" y="134034"/>
                  </a:cubicBezTo>
                  <a:cubicBezTo>
                    <a:pt x="94688" y="164228"/>
                    <a:pt x="94298" y="195136"/>
                    <a:pt x="88230" y="225188"/>
                  </a:cubicBezTo>
                  <a:cubicBezTo>
                    <a:pt x="83087" y="257668"/>
                    <a:pt x="72800" y="275956"/>
                    <a:pt x="60513" y="306436"/>
                  </a:cubicBezTo>
                  <a:cubicBezTo>
                    <a:pt x="57084" y="315199"/>
                    <a:pt x="34414" y="279385"/>
                    <a:pt x="39367" y="24852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3" name="Google Shape;393;p14"/>
            <p:cNvSpPr/>
            <p:nvPr/>
          </p:nvSpPr>
          <p:spPr>
            <a:xfrm>
              <a:off x="5831068" y="2061801"/>
              <a:ext cx="86995" cy="66513"/>
            </a:xfrm>
            <a:custGeom>
              <a:avLst/>
              <a:gdLst/>
              <a:ahLst/>
              <a:cxnLst/>
              <a:rect l="l" t="t" r="r" b="b"/>
              <a:pathLst>
                <a:path w="108744" h="83141" extrusionOk="0">
                  <a:moveTo>
                    <a:pt x="100855" y="2"/>
                  </a:moveTo>
                  <a:cubicBezTo>
                    <a:pt x="87806" y="10575"/>
                    <a:pt x="67423" y="3241"/>
                    <a:pt x="66470" y="4194"/>
                  </a:cubicBezTo>
                  <a:cubicBezTo>
                    <a:pt x="51297" y="17281"/>
                    <a:pt x="35400" y="29492"/>
                    <a:pt x="18845" y="40769"/>
                  </a:cubicBezTo>
                  <a:cubicBezTo>
                    <a:pt x="10654" y="47151"/>
                    <a:pt x="-2014" y="55724"/>
                    <a:pt x="271" y="68106"/>
                  </a:cubicBezTo>
                  <a:cubicBezTo>
                    <a:pt x="4367" y="90109"/>
                    <a:pt x="39610" y="83346"/>
                    <a:pt x="52945" y="76584"/>
                  </a:cubicBezTo>
                  <a:cubicBezTo>
                    <a:pt x="66280" y="69821"/>
                    <a:pt x="77043" y="58677"/>
                    <a:pt x="89616" y="50866"/>
                  </a:cubicBezTo>
                  <a:cubicBezTo>
                    <a:pt x="98665" y="45246"/>
                    <a:pt x="107428" y="42389"/>
                    <a:pt x="108666" y="31054"/>
                  </a:cubicBezTo>
                  <a:cubicBezTo>
                    <a:pt x="109523" y="24196"/>
                    <a:pt x="103142" y="-283"/>
                    <a:pt x="100855"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4" name="Google Shape;394;p14"/>
            <p:cNvSpPr/>
            <p:nvPr/>
          </p:nvSpPr>
          <p:spPr>
            <a:xfrm>
              <a:off x="5831514" y="2082973"/>
              <a:ext cx="86563" cy="44990"/>
            </a:xfrm>
            <a:custGeom>
              <a:avLst/>
              <a:gdLst/>
              <a:ahLst/>
              <a:cxnLst/>
              <a:rect l="l" t="t" r="r" b="b"/>
              <a:pathLst>
                <a:path w="108204" h="56238" extrusionOk="0">
                  <a:moveTo>
                    <a:pt x="107918" y="0"/>
                  </a:moveTo>
                  <a:cubicBezTo>
                    <a:pt x="106204" y="10859"/>
                    <a:pt x="97536" y="13907"/>
                    <a:pt x="88868" y="19050"/>
                  </a:cubicBezTo>
                  <a:cubicBezTo>
                    <a:pt x="76105" y="26956"/>
                    <a:pt x="64865" y="38100"/>
                    <a:pt x="51530" y="45149"/>
                  </a:cubicBezTo>
                  <a:cubicBezTo>
                    <a:pt x="38195" y="52197"/>
                    <a:pt x="8573" y="57531"/>
                    <a:pt x="0" y="41815"/>
                  </a:cubicBezTo>
                  <a:cubicBezTo>
                    <a:pt x="4667" y="63056"/>
                    <a:pt x="39338" y="56388"/>
                    <a:pt x="52483" y="49721"/>
                  </a:cubicBezTo>
                  <a:cubicBezTo>
                    <a:pt x="65627" y="43053"/>
                    <a:pt x="76581" y="31814"/>
                    <a:pt x="89154" y="24003"/>
                  </a:cubicBezTo>
                  <a:cubicBezTo>
                    <a:pt x="98203" y="18383"/>
                    <a:pt x="106966" y="15526"/>
                    <a:pt x="108204" y="4191"/>
                  </a:cubicBezTo>
                  <a:cubicBezTo>
                    <a:pt x="108214" y="2791"/>
                    <a:pt x="108118" y="1391"/>
                    <a:pt x="107918"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5" name="Google Shape;395;p14"/>
            <p:cNvSpPr/>
            <p:nvPr/>
          </p:nvSpPr>
          <p:spPr>
            <a:xfrm>
              <a:off x="5764925" y="2047104"/>
              <a:ext cx="79862" cy="61873"/>
            </a:xfrm>
            <a:custGeom>
              <a:avLst/>
              <a:gdLst/>
              <a:ahLst/>
              <a:cxnLst/>
              <a:rect l="l" t="t" r="r" b="b"/>
              <a:pathLst>
                <a:path w="99827" h="77341" extrusionOk="0">
                  <a:moveTo>
                    <a:pt x="91860" y="1"/>
                  </a:moveTo>
                  <a:cubicBezTo>
                    <a:pt x="79954" y="9526"/>
                    <a:pt x="61856" y="4288"/>
                    <a:pt x="60999" y="5240"/>
                  </a:cubicBezTo>
                  <a:cubicBezTo>
                    <a:pt x="47045" y="17146"/>
                    <a:pt x="32453" y="28281"/>
                    <a:pt x="17279" y="38578"/>
                  </a:cubicBezTo>
                  <a:cubicBezTo>
                    <a:pt x="9754" y="44388"/>
                    <a:pt x="-1771" y="52294"/>
                    <a:pt x="229" y="63533"/>
                  </a:cubicBezTo>
                  <a:cubicBezTo>
                    <a:pt x="4040" y="83726"/>
                    <a:pt x="36329" y="77535"/>
                    <a:pt x="48521" y="71344"/>
                  </a:cubicBezTo>
                  <a:cubicBezTo>
                    <a:pt x="60713" y="65152"/>
                    <a:pt x="70619" y="54961"/>
                    <a:pt x="82145" y="47817"/>
                  </a:cubicBezTo>
                  <a:cubicBezTo>
                    <a:pt x="90336" y="42673"/>
                    <a:pt x="98433" y="40006"/>
                    <a:pt x="99766" y="29624"/>
                  </a:cubicBezTo>
                  <a:cubicBezTo>
                    <a:pt x="100528" y="23338"/>
                    <a:pt x="94051" y="-189"/>
                    <a:pt x="91860" y="1"/>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6" name="Google Shape;396;p14"/>
            <p:cNvSpPr/>
            <p:nvPr/>
          </p:nvSpPr>
          <p:spPr>
            <a:xfrm>
              <a:off x="5764880" y="2067438"/>
              <a:ext cx="79629" cy="41383"/>
            </a:xfrm>
            <a:custGeom>
              <a:avLst/>
              <a:gdLst/>
              <a:ahLst/>
              <a:cxnLst/>
              <a:rect l="l" t="t" r="r" b="b"/>
              <a:pathLst>
                <a:path w="99536" h="51729" extrusionOk="0">
                  <a:moveTo>
                    <a:pt x="99536" y="0"/>
                  </a:moveTo>
                  <a:cubicBezTo>
                    <a:pt x="97917" y="10001"/>
                    <a:pt x="90011" y="12668"/>
                    <a:pt x="81820" y="17812"/>
                  </a:cubicBezTo>
                  <a:cubicBezTo>
                    <a:pt x="70104" y="25051"/>
                    <a:pt x="59817" y="35528"/>
                    <a:pt x="47625" y="41720"/>
                  </a:cubicBezTo>
                  <a:cubicBezTo>
                    <a:pt x="35433" y="47911"/>
                    <a:pt x="8287" y="53054"/>
                    <a:pt x="0" y="38671"/>
                  </a:cubicBezTo>
                  <a:cubicBezTo>
                    <a:pt x="4286" y="57721"/>
                    <a:pt x="36004" y="52006"/>
                    <a:pt x="47625" y="45911"/>
                  </a:cubicBezTo>
                  <a:cubicBezTo>
                    <a:pt x="59246" y="39814"/>
                    <a:pt x="69723" y="29528"/>
                    <a:pt x="81248" y="22384"/>
                  </a:cubicBezTo>
                  <a:cubicBezTo>
                    <a:pt x="89440" y="17240"/>
                    <a:pt x="97536" y="14573"/>
                    <a:pt x="98870" y="4191"/>
                  </a:cubicBezTo>
                  <a:cubicBezTo>
                    <a:pt x="99222" y="2819"/>
                    <a:pt x="99441" y="1419"/>
                    <a:pt x="99536"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7" name="Google Shape;397;p14"/>
            <p:cNvSpPr/>
            <p:nvPr/>
          </p:nvSpPr>
          <p:spPr>
            <a:xfrm>
              <a:off x="5777722" y="1472916"/>
              <a:ext cx="170454" cy="595560"/>
            </a:xfrm>
            <a:custGeom>
              <a:avLst/>
              <a:gdLst/>
              <a:ahLst/>
              <a:cxnLst/>
              <a:rect l="l" t="t" r="r" b="b"/>
              <a:pathLst>
                <a:path w="213068" h="744450" extrusionOk="0">
                  <a:moveTo>
                    <a:pt x="5465" y="110490"/>
                  </a:moveTo>
                  <a:cubicBezTo>
                    <a:pt x="11276" y="65437"/>
                    <a:pt x="27849" y="0"/>
                    <a:pt x="27849" y="0"/>
                  </a:cubicBezTo>
                  <a:cubicBezTo>
                    <a:pt x="43546" y="7372"/>
                    <a:pt x="60529" y="11611"/>
                    <a:pt x="77855" y="12478"/>
                  </a:cubicBezTo>
                  <a:cubicBezTo>
                    <a:pt x="103211" y="12316"/>
                    <a:pt x="128490" y="9830"/>
                    <a:pt x="153388" y="5048"/>
                  </a:cubicBezTo>
                  <a:cubicBezTo>
                    <a:pt x="161532" y="19269"/>
                    <a:pt x="170429" y="33033"/>
                    <a:pt x="180059" y="46291"/>
                  </a:cubicBezTo>
                  <a:cubicBezTo>
                    <a:pt x="193012" y="64294"/>
                    <a:pt x="218159" y="103441"/>
                    <a:pt x="212158" y="172879"/>
                  </a:cubicBezTo>
                  <a:cubicBezTo>
                    <a:pt x="208253" y="217932"/>
                    <a:pt x="182916" y="409480"/>
                    <a:pt x="182916" y="409480"/>
                  </a:cubicBezTo>
                  <a:cubicBezTo>
                    <a:pt x="192755" y="441693"/>
                    <a:pt x="197985" y="475145"/>
                    <a:pt x="198442" y="508826"/>
                  </a:cubicBezTo>
                  <a:cubicBezTo>
                    <a:pt x="196156" y="548821"/>
                    <a:pt x="190869" y="588588"/>
                    <a:pt x="182630" y="627793"/>
                  </a:cubicBezTo>
                  <a:lnTo>
                    <a:pt x="167581" y="736568"/>
                  </a:lnTo>
                  <a:cubicBezTo>
                    <a:pt x="167581" y="736568"/>
                    <a:pt x="147483" y="751046"/>
                    <a:pt x="133195" y="740759"/>
                  </a:cubicBezTo>
                  <a:lnTo>
                    <a:pt x="135005" y="634365"/>
                  </a:lnTo>
                  <a:cubicBezTo>
                    <a:pt x="133291" y="608362"/>
                    <a:pt x="130719" y="569976"/>
                    <a:pt x="129004" y="545402"/>
                  </a:cubicBezTo>
                  <a:cubicBezTo>
                    <a:pt x="126337" y="505492"/>
                    <a:pt x="119479" y="442055"/>
                    <a:pt x="117098" y="426148"/>
                  </a:cubicBezTo>
                  <a:cubicBezTo>
                    <a:pt x="114717" y="410242"/>
                    <a:pt x="109954" y="382619"/>
                    <a:pt x="107573" y="351568"/>
                  </a:cubicBezTo>
                  <a:cubicBezTo>
                    <a:pt x="105192" y="320516"/>
                    <a:pt x="93476" y="162973"/>
                    <a:pt x="93476" y="162973"/>
                  </a:cubicBezTo>
                  <a:lnTo>
                    <a:pt x="91857" y="192500"/>
                  </a:lnTo>
                  <a:cubicBezTo>
                    <a:pt x="91857" y="192500"/>
                    <a:pt x="90238" y="240125"/>
                    <a:pt x="83380" y="299561"/>
                  </a:cubicBezTo>
                  <a:cubicBezTo>
                    <a:pt x="76522" y="358997"/>
                    <a:pt x="73855" y="385286"/>
                    <a:pt x="73855" y="385286"/>
                  </a:cubicBezTo>
                  <a:cubicBezTo>
                    <a:pt x="80370" y="397183"/>
                    <a:pt x="84932" y="410042"/>
                    <a:pt x="87380" y="423386"/>
                  </a:cubicBezTo>
                  <a:cubicBezTo>
                    <a:pt x="88619" y="436150"/>
                    <a:pt x="103192" y="537686"/>
                    <a:pt x="94429" y="588740"/>
                  </a:cubicBezTo>
                  <a:lnTo>
                    <a:pt x="76712" y="719138"/>
                  </a:lnTo>
                  <a:cubicBezTo>
                    <a:pt x="67645" y="725376"/>
                    <a:pt x="56138" y="726900"/>
                    <a:pt x="45756" y="723233"/>
                  </a:cubicBezTo>
                  <a:lnTo>
                    <a:pt x="35183" y="591407"/>
                  </a:lnTo>
                  <a:cubicBezTo>
                    <a:pt x="28135" y="541211"/>
                    <a:pt x="13180" y="434912"/>
                    <a:pt x="10895" y="421100"/>
                  </a:cubicBezTo>
                  <a:cubicBezTo>
                    <a:pt x="5808" y="393268"/>
                    <a:pt x="2817" y="365084"/>
                    <a:pt x="1941" y="336804"/>
                  </a:cubicBezTo>
                  <a:cubicBezTo>
                    <a:pt x="-1583" y="279749"/>
                    <a:pt x="-250" y="155543"/>
                    <a:pt x="5465" y="11049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8" name="Google Shape;398;p14"/>
            <p:cNvSpPr/>
            <p:nvPr/>
          </p:nvSpPr>
          <p:spPr>
            <a:xfrm>
              <a:off x="5770564" y="1458904"/>
              <a:ext cx="181538" cy="396087"/>
            </a:xfrm>
            <a:custGeom>
              <a:avLst/>
              <a:gdLst/>
              <a:ahLst/>
              <a:cxnLst/>
              <a:rect l="l" t="t" r="r" b="b"/>
              <a:pathLst>
                <a:path w="226922" h="495109" extrusionOk="0">
                  <a:moveTo>
                    <a:pt x="162435" y="6001"/>
                  </a:moveTo>
                  <a:lnTo>
                    <a:pt x="201202" y="83915"/>
                  </a:lnTo>
                  <a:cubicBezTo>
                    <a:pt x="201202" y="83915"/>
                    <a:pt x="260447" y="170593"/>
                    <a:pt x="199106" y="393287"/>
                  </a:cubicBezTo>
                  <a:lnTo>
                    <a:pt x="210631" y="461963"/>
                  </a:lnTo>
                  <a:cubicBezTo>
                    <a:pt x="210631" y="461963"/>
                    <a:pt x="94522" y="536543"/>
                    <a:pt x="16798" y="461963"/>
                  </a:cubicBezTo>
                  <a:cubicBezTo>
                    <a:pt x="16798" y="461963"/>
                    <a:pt x="-10158" y="256127"/>
                    <a:pt x="4224" y="161258"/>
                  </a:cubicBezTo>
                  <a:cubicBezTo>
                    <a:pt x="12149" y="106661"/>
                    <a:pt x="24246" y="52749"/>
                    <a:pt x="40420" y="0"/>
                  </a:cubicBezTo>
                  <a:cubicBezTo>
                    <a:pt x="40420" y="0"/>
                    <a:pt x="59470" y="21050"/>
                    <a:pt x="157291" y="7144"/>
                  </a:cubicBezTo>
                </a:path>
              </a:pathLst>
            </a:custGeom>
            <a:gradFill>
              <a:gsLst>
                <a:gs pos="0">
                  <a:schemeClr val="accent1"/>
                </a:gs>
                <a:gs pos="50000">
                  <a:schemeClr val="accent1"/>
                </a:gs>
                <a:gs pos="100000">
                  <a:schemeClr val="accent2"/>
                </a:gs>
              </a:gsLst>
              <a:lin ang="1619866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9" name="Google Shape;399;p14"/>
            <p:cNvSpPr/>
            <p:nvPr/>
          </p:nvSpPr>
          <p:spPr>
            <a:xfrm>
              <a:off x="5895126" y="1321170"/>
              <a:ext cx="61010" cy="76023"/>
            </a:xfrm>
            <a:custGeom>
              <a:avLst/>
              <a:gdLst/>
              <a:ahLst/>
              <a:cxnLst/>
              <a:rect l="l" t="t" r="r" b="b"/>
              <a:pathLst>
                <a:path w="76263" h="95029" extrusionOk="0">
                  <a:moveTo>
                    <a:pt x="76263" y="71216"/>
                  </a:moveTo>
                  <a:cubicBezTo>
                    <a:pt x="76263" y="71216"/>
                    <a:pt x="49307" y="98076"/>
                    <a:pt x="17303" y="94743"/>
                  </a:cubicBezTo>
                  <a:lnTo>
                    <a:pt x="1968" y="42165"/>
                  </a:lnTo>
                  <a:cubicBezTo>
                    <a:pt x="1968" y="42165"/>
                    <a:pt x="-7557" y="14828"/>
                    <a:pt x="15303" y="2826"/>
                  </a:cubicBezTo>
                  <a:cubicBezTo>
                    <a:pt x="38163" y="-9175"/>
                    <a:pt x="62833" y="17685"/>
                    <a:pt x="76263" y="7121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0" name="Google Shape;400;p14"/>
            <p:cNvSpPr/>
            <p:nvPr/>
          </p:nvSpPr>
          <p:spPr>
            <a:xfrm>
              <a:off x="5777141" y="1300603"/>
              <a:ext cx="50825" cy="53396"/>
            </a:xfrm>
            <a:custGeom>
              <a:avLst/>
              <a:gdLst/>
              <a:ahLst/>
              <a:cxnLst/>
              <a:rect l="l" t="t" r="r" b="b"/>
              <a:pathLst>
                <a:path w="63531" h="66745" extrusionOk="0">
                  <a:moveTo>
                    <a:pt x="63532" y="451"/>
                  </a:moveTo>
                  <a:cubicBezTo>
                    <a:pt x="63532" y="451"/>
                    <a:pt x="32671" y="-9074"/>
                    <a:pt x="0" y="59411"/>
                  </a:cubicBezTo>
                  <a:lnTo>
                    <a:pt x="12192" y="66745"/>
                  </a:lnTo>
                  <a:cubicBezTo>
                    <a:pt x="27499" y="43304"/>
                    <a:pt x="44663" y="21130"/>
                    <a:pt x="63532" y="451"/>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Google Shape;405;p15"/>
          <p:cNvSpPr txBox="1">
            <a:spLocks noGrp="1"/>
          </p:cNvSpPr>
          <p:nvPr>
            <p:ph type="ctrTitle"/>
          </p:nvPr>
        </p:nvSpPr>
        <p:spPr>
          <a:xfrm>
            <a:off x="1167789" y="513226"/>
            <a:ext cx="4676700" cy="522734"/>
          </a:xfrm>
          <a:prstGeom prst="rect">
            <a:avLst/>
          </a:prstGeom>
        </p:spPr>
        <p:txBody>
          <a:bodyPr spcFirstLastPara="1" wrap="square" lIns="0" tIns="0" rIns="0" bIns="0" anchor="b" anchorCtr="0">
            <a:noAutofit/>
          </a:bodyPr>
          <a:lstStyle/>
          <a:p>
            <a:pPr lvl="0" algn="ctr"/>
            <a:r>
              <a:rPr lang="en-US" sz="3600" b="1" dirty="0">
                <a:effectLst>
                  <a:outerShdw blurRad="38100" dist="38100" dir="2700000" algn="tl">
                    <a:srgbClr val="000000">
                      <a:alpha val="43137"/>
                    </a:srgbClr>
                  </a:outerShdw>
                </a:effectLst>
              </a:rPr>
              <a:t>Goal</a:t>
            </a:r>
            <a:endParaRPr sz="1400" b="1" dirty="0">
              <a:effectLst>
                <a:outerShdw blurRad="38100" dist="38100" dir="2700000" algn="tl">
                  <a:srgbClr val="000000">
                    <a:alpha val="43137"/>
                  </a:srgbClr>
                </a:outerShdw>
              </a:effectLst>
            </a:endParaRPr>
          </a:p>
        </p:txBody>
      </p:sp>
      <p:sp>
        <p:nvSpPr>
          <p:cNvPr id="406" name="Google Shape;406;p15"/>
          <p:cNvSpPr txBox="1">
            <a:spLocks noGrp="1"/>
          </p:cNvSpPr>
          <p:nvPr>
            <p:ph type="subTitle" idx="1"/>
          </p:nvPr>
        </p:nvSpPr>
        <p:spPr>
          <a:xfrm>
            <a:off x="978028" y="1986116"/>
            <a:ext cx="4385818" cy="1664727"/>
          </a:xfrm>
          <a:prstGeom prst="rect">
            <a:avLst/>
          </a:prstGeom>
        </p:spPr>
        <p:txBody>
          <a:bodyPr spcFirstLastPara="1" wrap="square" lIns="0" tIns="0" rIns="0" bIns="0" anchor="t" anchorCtr="0">
            <a:noAutofit/>
          </a:bodyPr>
          <a:lstStyle/>
          <a:p>
            <a:pPr marL="0" lvl="0" indent="0" algn="just"/>
            <a:r>
              <a:rPr lang="en-GB" sz="1800" b="1" dirty="0">
                <a:solidFill>
                  <a:schemeClr val="accent2">
                    <a:lumMod val="75000"/>
                  </a:schemeClr>
                </a:solidFill>
                <a:latin typeface="+mn-lt"/>
              </a:rPr>
              <a:t>The main goal is implementing a home automation system which has several smart function to improve quality of life and convenience in the home.</a:t>
            </a:r>
          </a:p>
          <a:p>
            <a:pPr>
              <a:buFont typeface="Arial" panose="020B0604020202020204" pitchFamily="34" charset="0"/>
              <a:buChar char="•"/>
            </a:pPr>
            <a:endParaRPr lang="en-GB" sz="1200" b="1" dirty="0"/>
          </a:p>
          <a:p>
            <a:pPr>
              <a:buFont typeface="Arial" panose="020B0604020202020204" pitchFamily="34" charset="0"/>
              <a:buChar char="•"/>
            </a:pPr>
            <a:endParaRPr lang="en-GB" sz="1200" b="1" dirty="0" smtClean="0"/>
          </a:p>
          <a:p>
            <a:endParaRPr lang="en-GB" b="1" dirty="0"/>
          </a:p>
          <a:p>
            <a:endParaRPr lang="en-GB" dirty="0"/>
          </a:p>
        </p:txBody>
      </p:sp>
      <p:sp>
        <p:nvSpPr>
          <p:cNvPr id="407" name="Google Shape;407;p15"/>
          <p:cNvSpPr txBox="1"/>
          <p:nvPr/>
        </p:nvSpPr>
        <p:spPr>
          <a:xfrm>
            <a:off x="0" y="1866900"/>
            <a:ext cx="609600" cy="1420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3600" b="1" dirty="0">
              <a:solidFill>
                <a:schemeClr val="lt1"/>
              </a:solidFill>
              <a:latin typeface="Barlow"/>
              <a:ea typeface="Barlow"/>
              <a:cs typeface="Barlow"/>
              <a:sym typeface="Barlow"/>
            </a:endParaRPr>
          </a:p>
        </p:txBody>
      </p:sp>
      <p:grpSp>
        <p:nvGrpSpPr>
          <p:cNvPr id="408" name="Google Shape;408;p15"/>
          <p:cNvGrpSpPr/>
          <p:nvPr/>
        </p:nvGrpSpPr>
        <p:grpSpPr>
          <a:xfrm>
            <a:off x="5435079" y="912423"/>
            <a:ext cx="3239723" cy="3318665"/>
            <a:chOff x="2270525" y="117216"/>
            <a:chExt cx="4650765" cy="4762722"/>
          </a:xfrm>
        </p:grpSpPr>
        <p:sp>
          <p:nvSpPr>
            <p:cNvPr id="409" name="Google Shape;409;p15"/>
            <p:cNvSpPr/>
            <p:nvPr/>
          </p:nvSpPr>
          <p:spPr>
            <a:xfrm>
              <a:off x="2270525" y="2788917"/>
              <a:ext cx="1367464" cy="791146"/>
            </a:xfrm>
            <a:custGeom>
              <a:avLst/>
              <a:gdLst/>
              <a:ahLst/>
              <a:cxnLst/>
              <a:rect l="l" t="t" r="r" b="b"/>
              <a:pathLst>
                <a:path w="1367464" h="791146" extrusionOk="0">
                  <a:moveTo>
                    <a:pt x="1367464" y="395573"/>
                  </a:moveTo>
                  <a:cubicBezTo>
                    <a:pt x="1367464" y="614042"/>
                    <a:pt x="1061347" y="791146"/>
                    <a:pt x="683732" y="791146"/>
                  </a:cubicBezTo>
                  <a:cubicBezTo>
                    <a:pt x="306117" y="791146"/>
                    <a:pt x="0" y="614042"/>
                    <a:pt x="0" y="395573"/>
                  </a:cubicBezTo>
                  <a:cubicBezTo>
                    <a:pt x="0" y="177104"/>
                    <a:pt x="306117" y="0"/>
                    <a:pt x="683732" y="0"/>
                  </a:cubicBezTo>
                  <a:cubicBezTo>
                    <a:pt x="1061347" y="0"/>
                    <a:pt x="1367464" y="177104"/>
                    <a:pt x="1367464" y="395573"/>
                  </a:cubicBezTo>
                  <a:close/>
                </a:path>
              </a:pathLst>
            </a:custGeom>
            <a:solidFill>
              <a:srgbClr val="D6D8E5">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0" name="Google Shape;410;p15"/>
            <p:cNvSpPr/>
            <p:nvPr/>
          </p:nvSpPr>
          <p:spPr>
            <a:xfrm>
              <a:off x="2565006" y="2921600"/>
              <a:ext cx="762723" cy="441198"/>
            </a:xfrm>
            <a:custGeom>
              <a:avLst/>
              <a:gdLst/>
              <a:ahLst/>
              <a:cxnLst/>
              <a:rect l="l" t="t" r="r" b="b"/>
              <a:pathLst>
                <a:path w="762723" h="441198" extrusionOk="0">
                  <a:moveTo>
                    <a:pt x="762723" y="220599"/>
                  </a:moveTo>
                  <a:cubicBezTo>
                    <a:pt x="762723" y="342432"/>
                    <a:pt x="591982" y="441198"/>
                    <a:pt x="381362" y="441198"/>
                  </a:cubicBezTo>
                  <a:cubicBezTo>
                    <a:pt x="170741" y="441198"/>
                    <a:pt x="0" y="342432"/>
                    <a:pt x="0" y="220599"/>
                  </a:cubicBezTo>
                  <a:cubicBezTo>
                    <a:pt x="0" y="98765"/>
                    <a:pt x="170741" y="0"/>
                    <a:pt x="381362" y="0"/>
                  </a:cubicBezTo>
                  <a:cubicBezTo>
                    <a:pt x="591982" y="0"/>
                    <a:pt x="762723" y="98765"/>
                    <a:pt x="762723" y="220599"/>
                  </a:cubicBezTo>
                  <a:close/>
                </a:path>
              </a:pathLst>
            </a:custGeom>
            <a:solidFill>
              <a:srgbClr val="EDEFF9">
                <a:alpha val="4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1" name="Google Shape;411;p15"/>
            <p:cNvSpPr/>
            <p:nvPr/>
          </p:nvSpPr>
          <p:spPr>
            <a:xfrm>
              <a:off x="2834012" y="3000943"/>
              <a:ext cx="217486" cy="125920"/>
            </a:xfrm>
            <a:custGeom>
              <a:avLst/>
              <a:gdLst/>
              <a:ahLst/>
              <a:cxnLst/>
              <a:rect l="l" t="t" r="r" b="b"/>
              <a:pathLst>
                <a:path w="217486" h="125920" extrusionOk="0">
                  <a:moveTo>
                    <a:pt x="217486" y="62960"/>
                  </a:moveTo>
                  <a:cubicBezTo>
                    <a:pt x="217486" y="97732"/>
                    <a:pt x="168800" y="125920"/>
                    <a:pt x="108743" y="125920"/>
                  </a:cubicBezTo>
                  <a:cubicBezTo>
                    <a:pt x="48686" y="125920"/>
                    <a:pt x="0" y="97732"/>
                    <a:pt x="0" y="62960"/>
                  </a:cubicBezTo>
                  <a:cubicBezTo>
                    <a:pt x="0" y="28188"/>
                    <a:pt x="48686" y="0"/>
                    <a:pt x="108743" y="0"/>
                  </a:cubicBezTo>
                  <a:cubicBezTo>
                    <a:pt x="168800" y="0"/>
                    <a:pt x="217486" y="28188"/>
                    <a:pt x="217486" y="62960"/>
                  </a:cubicBezTo>
                  <a:close/>
                </a:path>
              </a:pathLst>
            </a:custGeom>
            <a:solidFill>
              <a:srgbClr val="EDEF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2" name="Google Shape;412;p15"/>
            <p:cNvSpPr/>
            <p:nvPr/>
          </p:nvSpPr>
          <p:spPr>
            <a:xfrm>
              <a:off x="2841806" y="2229228"/>
              <a:ext cx="209121" cy="823531"/>
            </a:xfrm>
            <a:custGeom>
              <a:avLst/>
              <a:gdLst/>
              <a:ahLst/>
              <a:cxnLst/>
              <a:rect l="l" t="t" r="r" b="b"/>
              <a:pathLst>
                <a:path w="209121" h="823531" extrusionOk="0">
                  <a:moveTo>
                    <a:pt x="0" y="0"/>
                  </a:moveTo>
                  <a:lnTo>
                    <a:pt x="209121" y="0"/>
                  </a:lnTo>
                  <a:lnTo>
                    <a:pt x="209121" y="823532"/>
                  </a:lnTo>
                  <a:lnTo>
                    <a:pt x="0" y="823532"/>
                  </a:lnTo>
                  <a:close/>
                </a:path>
              </a:pathLst>
            </a:custGeom>
            <a:solidFill>
              <a:srgbClr val="EDEF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3" name="Google Shape;413;p15"/>
            <p:cNvSpPr/>
            <p:nvPr/>
          </p:nvSpPr>
          <p:spPr>
            <a:xfrm>
              <a:off x="2831826" y="2112223"/>
              <a:ext cx="249895" cy="580777"/>
            </a:xfrm>
            <a:custGeom>
              <a:avLst/>
              <a:gdLst/>
              <a:ahLst/>
              <a:cxnLst/>
              <a:rect l="l" t="t" r="r" b="b"/>
              <a:pathLst>
                <a:path w="249895" h="580777" extrusionOk="0">
                  <a:moveTo>
                    <a:pt x="0" y="107670"/>
                  </a:moveTo>
                  <a:cubicBezTo>
                    <a:pt x="0" y="107670"/>
                    <a:pt x="5703" y="277025"/>
                    <a:pt x="125948" y="580777"/>
                  </a:cubicBezTo>
                  <a:cubicBezTo>
                    <a:pt x="125948" y="580777"/>
                    <a:pt x="237923" y="336175"/>
                    <a:pt x="249520" y="102527"/>
                  </a:cubicBezTo>
                  <a:cubicBezTo>
                    <a:pt x="261117" y="-131122"/>
                    <a:pt x="0" y="107670"/>
                    <a:pt x="0" y="107670"/>
                  </a:cubicBezTo>
                  <a:close/>
                </a:path>
              </a:pathLst>
            </a:custGeom>
            <a:solidFill>
              <a:srgbClr val="FFBC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4" name="Google Shape;414;p15"/>
            <p:cNvSpPr/>
            <p:nvPr/>
          </p:nvSpPr>
          <p:spPr>
            <a:xfrm>
              <a:off x="2373659" y="1582290"/>
              <a:ext cx="397711" cy="625506"/>
            </a:xfrm>
            <a:custGeom>
              <a:avLst/>
              <a:gdLst/>
              <a:ahLst/>
              <a:cxnLst/>
              <a:rect l="l" t="t" r="r" b="b"/>
              <a:pathLst>
                <a:path w="397711" h="625506" extrusionOk="0">
                  <a:moveTo>
                    <a:pt x="311306" y="0"/>
                  </a:moveTo>
                  <a:lnTo>
                    <a:pt x="33079" y="271272"/>
                  </a:lnTo>
                  <a:lnTo>
                    <a:pt x="0" y="625507"/>
                  </a:lnTo>
                  <a:lnTo>
                    <a:pt x="336495" y="456438"/>
                  </a:lnTo>
                  <a:lnTo>
                    <a:pt x="397711" y="24384"/>
                  </a:lnTo>
                  <a:lnTo>
                    <a:pt x="311306"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5" name="Google Shape;415;p15"/>
            <p:cNvSpPr/>
            <p:nvPr/>
          </p:nvSpPr>
          <p:spPr>
            <a:xfrm>
              <a:off x="3144177" y="1582290"/>
              <a:ext cx="397710" cy="625506"/>
            </a:xfrm>
            <a:custGeom>
              <a:avLst/>
              <a:gdLst/>
              <a:ahLst/>
              <a:cxnLst/>
              <a:rect l="l" t="t" r="r" b="b"/>
              <a:pathLst>
                <a:path w="397710" h="625506" extrusionOk="0">
                  <a:moveTo>
                    <a:pt x="86405" y="0"/>
                  </a:moveTo>
                  <a:lnTo>
                    <a:pt x="364537" y="271272"/>
                  </a:lnTo>
                  <a:lnTo>
                    <a:pt x="397711" y="625507"/>
                  </a:lnTo>
                  <a:lnTo>
                    <a:pt x="59980" y="444722"/>
                  </a:lnTo>
                  <a:lnTo>
                    <a:pt x="0" y="24384"/>
                  </a:lnTo>
                  <a:lnTo>
                    <a:pt x="86405"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6" name="Google Shape;416;p15"/>
            <p:cNvSpPr/>
            <p:nvPr/>
          </p:nvSpPr>
          <p:spPr>
            <a:xfrm>
              <a:off x="2815951" y="2102641"/>
              <a:ext cx="276610" cy="160020"/>
            </a:xfrm>
            <a:custGeom>
              <a:avLst/>
              <a:gdLst/>
              <a:ahLst/>
              <a:cxnLst/>
              <a:rect l="l" t="t" r="r" b="b"/>
              <a:pathLst>
                <a:path w="276610" h="160020" extrusionOk="0">
                  <a:moveTo>
                    <a:pt x="276611" y="80010"/>
                  </a:moveTo>
                  <a:cubicBezTo>
                    <a:pt x="276611" y="124198"/>
                    <a:pt x="214689" y="160020"/>
                    <a:pt x="138305" y="160020"/>
                  </a:cubicBezTo>
                  <a:cubicBezTo>
                    <a:pt x="61921" y="160020"/>
                    <a:pt x="0" y="124198"/>
                    <a:pt x="0" y="80010"/>
                  </a:cubicBezTo>
                  <a:cubicBezTo>
                    <a:pt x="0" y="35822"/>
                    <a:pt x="61921" y="0"/>
                    <a:pt x="138305" y="0"/>
                  </a:cubicBezTo>
                  <a:cubicBezTo>
                    <a:pt x="214689" y="0"/>
                    <a:pt x="276611" y="35822"/>
                    <a:pt x="276611" y="80010"/>
                  </a:cubicBezTo>
                  <a:close/>
                </a:path>
              </a:pathLst>
            </a:custGeom>
            <a:solidFill>
              <a:srgbClr val="42495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7" name="Google Shape;417;p15"/>
            <p:cNvSpPr/>
            <p:nvPr/>
          </p:nvSpPr>
          <p:spPr>
            <a:xfrm>
              <a:off x="2744565" y="2030632"/>
              <a:ext cx="418908" cy="74675"/>
            </a:xfrm>
            <a:custGeom>
              <a:avLst/>
              <a:gdLst/>
              <a:ahLst/>
              <a:cxnLst/>
              <a:rect l="l" t="t" r="r" b="b"/>
              <a:pathLst>
                <a:path w="418908" h="74675" extrusionOk="0">
                  <a:moveTo>
                    <a:pt x="0" y="72009"/>
                  </a:moveTo>
                  <a:lnTo>
                    <a:pt x="0" y="0"/>
                  </a:lnTo>
                  <a:lnTo>
                    <a:pt x="418908" y="0"/>
                  </a:lnTo>
                  <a:lnTo>
                    <a:pt x="418908" y="74676"/>
                  </a:lnTo>
                  <a:lnTo>
                    <a:pt x="0" y="72009"/>
                  </a:lnTo>
                  <a:close/>
                </a:path>
              </a:pathLst>
            </a:custGeom>
            <a:solidFill>
              <a:srgbClr val="49494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8" name="Google Shape;418;p15"/>
            <p:cNvSpPr/>
            <p:nvPr/>
          </p:nvSpPr>
          <p:spPr>
            <a:xfrm>
              <a:off x="2744565" y="1981197"/>
              <a:ext cx="419383" cy="242697"/>
            </a:xfrm>
            <a:custGeom>
              <a:avLst/>
              <a:gdLst/>
              <a:ahLst/>
              <a:cxnLst/>
              <a:rect l="l" t="t" r="r" b="b"/>
              <a:pathLst>
                <a:path w="419383" h="242697" extrusionOk="0">
                  <a:moveTo>
                    <a:pt x="419384" y="121348"/>
                  </a:moveTo>
                  <a:cubicBezTo>
                    <a:pt x="419384" y="188367"/>
                    <a:pt x="325501" y="242697"/>
                    <a:pt x="209692" y="242697"/>
                  </a:cubicBezTo>
                  <a:cubicBezTo>
                    <a:pt x="93882" y="242697"/>
                    <a:pt x="0" y="188367"/>
                    <a:pt x="0" y="121348"/>
                  </a:cubicBezTo>
                  <a:cubicBezTo>
                    <a:pt x="0" y="54330"/>
                    <a:pt x="93882" y="0"/>
                    <a:pt x="209692" y="0"/>
                  </a:cubicBezTo>
                  <a:cubicBezTo>
                    <a:pt x="325501" y="0"/>
                    <a:pt x="419384" y="54329"/>
                    <a:pt x="419384" y="12134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9" name="Google Shape;419;p15"/>
            <p:cNvSpPr/>
            <p:nvPr/>
          </p:nvSpPr>
          <p:spPr>
            <a:xfrm>
              <a:off x="2697703" y="1845275"/>
              <a:ext cx="511777" cy="296036"/>
            </a:xfrm>
            <a:custGeom>
              <a:avLst/>
              <a:gdLst/>
              <a:ahLst/>
              <a:cxnLst/>
              <a:rect l="l" t="t" r="r" b="b"/>
              <a:pathLst>
                <a:path w="511777" h="296036" extrusionOk="0">
                  <a:moveTo>
                    <a:pt x="511777" y="148019"/>
                  </a:moveTo>
                  <a:cubicBezTo>
                    <a:pt x="511777" y="229767"/>
                    <a:pt x="397212" y="296037"/>
                    <a:pt x="255889" y="296037"/>
                  </a:cubicBezTo>
                  <a:cubicBezTo>
                    <a:pt x="114565" y="296037"/>
                    <a:pt x="0" y="229767"/>
                    <a:pt x="0" y="148019"/>
                  </a:cubicBezTo>
                  <a:cubicBezTo>
                    <a:pt x="0" y="66270"/>
                    <a:pt x="114565" y="0"/>
                    <a:pt x="255889" y="0"/>
                  </a:cubicBezTo>
                  <a:cubicBezTo>
                    <a:pt x="397212" y="0"/>
                    <a:pt x="511777" y="66270"/>
                    <a:pt x="511777" y="148019"/>
                  </a:cubicBezTo>
                  <a:close/>
                </a:path>
              </a:pathLst>
            </a:custGeom>
            <a:solidFill>
              <a:srgbClr val="EDEF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0" name="Google Shape;420;p15"/>
            <p:cNvSpPr/>
            <p:nvPr/>
          </p:nvSpPr>
          <p:spPr>
            <a:xfrm>
              <a:off x="2681484" y="530635"/>
              <a:ext cx="548516" cy="1538895"/>
            </a:xfrm>
            <a:custGeom>
              <a:avLst/>
              <a:gdLst/>
              <a:ahLst/>
              <a:cxnLst/>
              <a:rect l="l" t="t" r="r" b="b"/>
              <a:pathLst>
                <a:path w="548516" h="1538895" extrusionOk="0">
                  <a:moveTo>
                    <a:pt x="548433" y="1199007"/>
                  </a:moveTo>
                  <a:lnTo>
                    <a:pt x="548433" y="1199007"/>
                  </a:lnTo>
                  <a:cubicBezTo>
                    <a:pt x="548433" y="1210913"/>
                    <a:pt x="548433" y="1222629"/>
                    <a:pt x="548433" y="1233964"/>
                  </a:cubicBezTo>
                  <a:cubicBezTo>
                    <a:pt x="548433" y="1243489"/>
                    <a:pt x="548433" y="1253014"/>
                    <a:pt x="548433" y="1262539"/>
                  </a:cubicBezTo>
                  <a:cubicBezTo>
                    <a:pt x="548433" y="1275398"/>
                    <a:pt x="547767" y="1287685"/>
                    <a:pt x="547292" y="1299686"/>
                  </a:cubicBezTo>
                  <a:cubicBezTo>
                    <a:pt x="547292" y="1314641"/>
                    <a:pt x="546246" y="1328833"/>
                    <a:pt x="545486" y="1342454"/>
                  </a:cubicBezTo>
                  <a:cubicBezTo>
                    <a:pt x="544725" y="1356074"/>
                    <a:pt x="544060" y="1369409"/>
                    <a:pt x="543109" y="1381697"/>
                  </a:cubicBezTo>
                  <a:cubicBezTo>
                    <a:pt x="539212" y="1435513"/>
                    <a:pt x="539307" y="1475137"/>
                    <a:pt x="532653" y="1490662"/>
                  </a:cubicBezTo>
                  <a:cubicBezTo>
                    <a:pt x="496437" y="1575530"/>
                    <a:pt x="373911" y="1528762"/>
                    <a:pt x="313456" y="1498283"/>
                  </a:cubicBezTo>
                  <a:cubicBezTo>
                    <a:pt x="291118" y="1487043"/>
                    <a:pt x="276384" y="1477804"/>
                    <a:pt x="276384" y="1477804"/>
                  </a:cubicBezTo>
                  <a:lnTo>
                    <a:pt x="270871" y="1477804"/>
                  </a:lnTo>
                  <a:cubicBezTo>
                    <a:pt x="270871" y="1477804"/>
                    <a:pt x="253381" y="1487329"/>
                    <a:pt x="227526" y="1497616"/>
                  </a:cubicBezTo>
                  <a:cubicBezTo>
                    <a:pt x="164124" y="1523333"/>
                    <a:pt x="51104" y="1568958"/>
                    <a:pt x="19735" y="1490377"/>
                  </a:cubicBezTo>
                  <a:cubicBezTo>
                    <a:pt x="14127" y="1476280"/>
                    <a:pt x="8519" y="1429703"/>
                    <a:pt x="5097" y="1380935"/>
                  </a:cubicBezTo>
                  <a:cubicBezTo>
                    <a:pt x="4241" y="1368743"/>
                    <a:pt x="3481" y="1355693"/>
                    <a:pt x="2721" y="1341787"/>
                  </a:cubicBezTo>
                  <a:cubicBezTo>
                    <a:pt x="1960" y="1327880"/>
                    <a:pt x="1580" y="1314069"/>
                    <a:pt x="1010" y="1299115"/>
                  </a:cubicBezTo>
                  <a:cubicBezTo>
                    <a:pt x="1010" y="1287208"/>
                    <a:pt x="344" y="1274921"/>
                    <a:pt x="59" y="1262158"/>
                  </a:cubicBezTo>
                  <a:cubicBezTo>
                    <a:pt x="59" y="1252633"/>
                    <a:pt x="59" y="1243108"/>
                    <a:pt x="59" y="1233583"/>
                  </a:cubicBezTo>
                  <a:lnTo>
                    <a:pt x="59" y="1233583"/>
                  </a:lnTo>
                  <a:lnTo>
                    <a:pt x="59" y="1198626"/>
                  </a:lnTo>
                  <a:lnTo>
                    <a:pt x="59" y="1198626"/>
                  </a:lnTo>
                  <a:cubicBezTo>
                    <a:pt x="-1652" y="866299"/>
                    <a:pt x="33518" y="334899"/>
                    <a:pt x="149676" y="108109"/>
                  </a:cubicBezTo>
                  <a:cubicBezTo>
                    <a:pt x="183230" y="42481"/>
                    <a:pt x="223534" y="2381"/>
                    <a:pt x="271727" y="0"/>
                  </a:cubicBezTo>
                  <a:lnTo>
                    <a:pt x="271727" y="0"/>
                  </a:lnTo>
                  <a:lnTo>
                    <a:pt x="277240" y="0"/>
                  </a:lnTo>
                  <a:lnTo>
                    <a:pt x="277240" y="0"/>
                  </a:lnTo>
                  <a:cubicBezTo>
                    <a:pt x="324768" y="2476"/>
                    <a:pt x="365546" y="42386"/>
                    <a:pt x="399196" y="107728"/>
                  </a:cubicBezTo>
                  <a:cubicBezTo>
                    <a:pt x="513737" y="333661"/>
                    <a:pt x="550524" y="862965"/>
                    <a:pt x="548433" y="1199007"/>
                  </a:cubicBezTo>
                  <a:close/>
                </a:path>
              </a:pathLst>
            </a:custGeom>
            <a:solidFill>
              <a:srgbClr val="EDEF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1" name="Google Shape;421;p15"/>
            <p:cNvSpPr/>
            <p:nvPr/>
          </p:nvSpPr>
          <p:spPr>
            <a:xfrm>
              <a:off x="2858251" y="1222531"/>
              <a:ext cx="193342" cy="193738"/>
            </a:xfrm>
            <a:custGeom>
              <a:avLst/>
              <a:gdLst/>
              <a:ahLst/>
              <a:cxnLst/>
              <a:rect l="l" t="t" r="r" b="b"/>
              <a:pathLst>
                <a:path w="193342" h="193738" extrusionOk="0">
                  <a:moveTo>
                    <a:pt x="193342" y="96869"/>
                  </a:moveTo>
                  <a:cubicBezTo>
                    <a:pt x="193342" y="150369"/>
                    <a:pt x="150061" y="193739"/>
                    <a:pt x="96671" y="193739"/>
                  </a:cubicBezTo>
                  <a:cubicBezTo>
                    <a:pt x="43281" y="193739"/>
                    <a:pt x="0" y="150369"/>
                    <a:pt x="0" y="96869"/>
                  </a:cubicBezTo>
                  <a:cubicBezTo>
                    <a:pt x="0" y="43370"/>
                    <a:pt x="43281" y="0"/>
                    <a:pt x="96671" y="0"/>
                  </a:cubicBezTo>
                  <a:cubicBezTo>
                    <a:pt x="150061" y="0"/>
                    <a:pt x="193342" y="43370"/>
                    <a:pt x="193342" y="96869"/>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2" name="Google Shape;422;p15"/>
            <p:cNvSpPr/>
            <p:nvPr/>
          </p:nvSpPr>
          <p:spPr>
            <a:xfrm>
              <a:off x="2844088" y="1208338"/>
              <a:ext cx="221668" cy="222122"/>
            </a:xfrm>
            <a:custGeom>
              <a:avLst/>
              <a:gdLst/>
              <a:ahLst/>
              <a:cxnLst/>
              <a:rect l="l" t="t" r="r" b="b"/>
              <a:pathLst>
                <a:path w="221668" h="222122" extrusionOk="0">
                  <a:moveTo>
                    <a:pt x="110834" y="222123"/>
                  </a:moveTo>
                  <a:cubicBezTo>
                    <a:pt x="49623" y="222123"/>
                    <a:pt x="0" y="172402"/>
                    <a:pt x="0" y="111061"/>
                  </a:cubicBezTo>
                  <a:cubicBezTo>
                    <a:pt x="0" y="49720"/>
                    <a:pt x="49623" y="0"/>
                    <a:pt x="110834" y="0"/>
                  </a:cubicBezTo>
                  <a:cubicBezTo>
                    <a:pt x="172046" y="0"/>
                    <a:pt x="221669" y="49720"/>
                    <a:pt x="221669" y="111061"/>
                  </a:cubicBezTo>
                  <a:cubicBezTo>
                    <a:pt x="221617" y="172374"/>
                    <a:pt x="172025" y="222066"/>
                    <a:pt x="110834" y="222123"/>
                  </a:cubicBezTo>
                  <a:close/>
                  <a:moveTo>
                    <a:pt x="110834" y="28384"/>
                  </a:moveTo>
                  <a:cubicBezTo>
                    <a:pt x="65267" y="28327"/>
                    <a:pt x="28284" y="65303"/>
                    <a:pt x="28231" y="110966"/>
                  </a:cubicBezTo>
                  <a:cubicBezTo>
                    <a:pt x="28179" y="156629"/>
                    <a:pt x="65077" y="193681"/>
                    <a:pt x="110644" y="193738"/>
                  </a:cubicBezTo>
                  <a:cubicBezTo>
                    <a:pt x="156212" y="193796"/>
                    <a:pt x="193195" y="156820"/>
                    <a:pt x="193247" y="111157"/>
                  </a:cubicBezTo>
                  <a:cubicBezTo>
                    <a:pt x="193247" y="111128"/>
                    <a:pt x="193247" y="111090"/>
                    <a:pt x="193247" y="111061"/>
                  </a:cubicBezTo>
                  <a:cubicBezTo>
                    <a:pt x="193195" y="65456"/>
                    <a:pt x="156343" y="28489"/>
                    <a:pt x="110834" y="28384"/>
                  </a:cubicBezTo>
                  <a:close/>
                </a:path>
              </a:pathLst>
            </a:custGeom>
            <a:solidFill>
              <a:srgbClr val="616E8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3" name="Google Shape;423;p15"/>
            <p:cNvSpPr/>
            <p:nvPr/>
          </p:nvSpPr>
          <p:spPr>
            <a:xfrm>
              <a:off x="2858251" y="937733"/>
              <a:ext cx="193342" cy="193738"/>
            </a:xfrm>
            <a:custGeom>
              <a:avLst/>
              <a:gdLst/>
              <a:ahLst/>
              <a:cxnLst/>
              <a:rect l="l" t="t" r="r" b="b"/>
              <a:pathLst>
                <a:path w="193342" h="193738" extrusionOk="0">
                  <a:moveTo>
                    <a:pt x="193342" y="96869"/>
                  </a:moveTo>
                  <a:cubicBezTo>
                    <a:pt x="193342" y="150369"/>
                    <a:pt x="150061" y="193738"/>
                    <a:pt x="96671" y="193738"/>
                  </a:cubicBezTo>
                  <a:cubicBezTo>
                    <a:pt x="43281" y="193738"/>
                    <a:pt x="0" y="150369"/>
                    <a:pt x="0" y="96869"/>
                  </a:cubicBezTo>
                  <a:cubicBezTo>
                    <a:pt x="0" y="43370"/>
                    <a:pt x="43281" y="0"/>
                    <a:pt x="96671" y="0"/>
                  </a:cubicBezTo>
                  <a:cubicBezTo>
                    <a:pt x="150061" y="0"/>
                    <a:pt x="193342" y="43370"/>
                    <a:pt x="193342" y="96869"/>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4" name="Google Shape;424;p15"/>
            <p:cNvSpPr/>
            <p:nvPr/>
          </p:nvSpPr>
          <p:spPr>
            <a:xfrm>
              <a:off x="2843898" y="923636"/>
              <a:ext cx="221858" cy="222313"/>
            </a:xfrm>
            <a:custGeom>
              <a:avLst/>
              <a:gdLst/>
              <a:ahLst/>
              <a:cxnLst/>
              <a:rect l="l" t="t" r="r" b="b"/>
              <a:pathLst>
                <a:path w="221858" h="222313" extrusionOk="0">
                  <a:moveTo>
                    <a:pt x="111025" y="222314"/>
                  </a:moveTo>
                  <a:cubicBezTo>
                    <a:pt x="49760" y="222371"/>
                    <a:pt x="52" y="172641"/>
                    <a:pt x="0" y="111252"/>
                  </a:cubicBezTo>
                  <a:cubicBezTo>
                    <a:pt x="-52" y="49861"/>
                    <a:pt x="49570" y="52"/>
                    <a:pt x="110834" y="0"/>
                  </a:cubicBezTo>
                  <a:cubicBezTo>
                    <a:pt x="172062" y="-52"/>
                    <a:pt x="221754" y="49614"/>
                    <a:pt x="221859" y="110966"/>
                  </a:cubicBezTo>
                  <a:cubicBezTo>
                    <a:pt x="221911" y="172374"/>
                    <a:pt x="172305" y="222209"/>
                    <a:pt x="111025" y="222314"/>
                  </a:cubicBezTo>
                  <a:close/>
                  <a:moveTo>
                    <a:pt x="111025" y="28575"/>
                  </a:moveTo>
                  <a:cubicBezTo>
                    <a:pt x="65457" y="28523"/>
                    <a:pt x="28474" y="65496"/>
                    <a:pt x="28422" y="111157"/>
                  </a:cubicBezTo>
                  <a:cubicBezTo>
                    <a:pt x="28369" y="156820"/>
                    <a:pt x="65267" y="193872"/>
                    <a:pt x="110834" y="193929"/>
                  </a:cubicBezTo>
                  <a:cubicBezTo>
                    <a:pt x="156402" y="193986"/>
                    <a:pt x="193385" y="157010"/>
                    <a:pt x="193437" y="111347"/>
                  </a:cubicBezTo>
                  <a:cubicBezTo>
                    <a:pt x="193437" y="111283"/>
                    <a:pt x="193437" y="111221"/>
                    <a:pt x="193437" y="111157"/>
                  </a:cubicBezTo>
                  <a:cubicBezTo>
                    <a:pt x="193490" y="65496"/>
                    <a:pt x="156592" y="28437"/>
                    <a:pt x="111025" y="28385"/>
                  </a:cubicBezTo>
                  <a:close/>
                </a:path>
              </a:pathLst>
            </a:custGeom>
            <a:solidFill>
              <a:srgbClr val="616E8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5" name="Google Shape;425;p15"/>
            <p:cNvSpPr/>
            <p:nvPr/>
          </p:nvSpPr>
          <p:spPr>
            <a:xfrm>
              <a:off x="2680593" y="1921189"/>
              <a:ext cx="549324" cy="167997"/>
            </a:xfrm>
            <a:custGeom>
              <a:avLst/>
              <a:gdLst/>
              <a:ahLst/>
              <a:cxnLst/>
              <a:rect l="l" t="t" r="r" b="b"/>
              <a:pathLst>
                <a:path w="549324" h="167997" extrusionOk="0">
                  <a:moveTo>
                    <a:pt x="549324" y="0"/>
                  </a:moveTo>
                  <a:cubicBezTo>
                    <a:pt x="549324" y="11906"/>
                    <a:pt x="549324" y="23622"/>
                    <a:pt x="549324" y="35052"/>
                  </a:cubicBezTo>
                  <a:cubicBezTo>
                    <a:pt x="539819" y="66484"/>
                    <a:pt x="513964" y="96583"/>
                    <a:pt x="471949" y="120777"/>
                  </a:cubicBezTo>
                  <a:cubicBezTo>
                    <a:pt x="363016" y="183737"/>
                    <a:pt x="186784" y="183737"/>
                    <a:pt x="77375" y="120777"/>
                  </a:cubicBezTo>
                  <a:cubicBezTo>
                    <a:pt x="35361" y="96393"/>
                    <a:pt x="9601" y="66199"/>
                    <a:pt x="0" y="35052"/>
                  </a:cubicBezTo>
                  <a:lnTo>
                    <a:pt x="0" y="35052"/>
                  </a:lnTo>
                  <a:lnTo>
                    <a:pt x="0" y="95"/>
                  </a:lnTo>
                  <a:cubicBezTo>
                    <a:pt x="9506" y="32099"/>
                    <a:pt x="35170" y="62579"/>
                    <a:pt x="77755" y="87249"/>
                  </a:cubicBezTo>
                  <a:cubicBezTo>
                    <a:pt x="186784" y="150209"/>
                    <a:pt x="363396" y="150209"/>
                    <a:pt x="472329" y="87249"/>
                  </a:cubicBezTo>
                  <a:cubicBezTo>
                    <a:pt x="514059" y="62293"/>
                    <a:pt x="540484" y="31909"/>
                    <a:pt x="549324"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6" name="Google Shape;426;p15"/>
            <p:cNvSpPr/>
            <p:nvPr/>
          </p:nvSpPr>
          <p:spPr>
            <a:xfrm>
              <a:off x="2680308" y="1976244"/>
              <a:ext cx="548753" cy="165782"/>
            </a:xfrm>
            <a:custGeom>
              <a:avLst/>
              <a:gdLst/>
              <a:ahLst/>
              <a:cxnLst/>
              <a:rect l="l" t="t" r="r" b="b"/>
              <a:pathLst>
                <a:path w="548753" h="165782" extrusionOk="0">
                  <a:moveTo>
                    <a:pt x="548754" y="381"/>
                  </a:moveTo>
                  <a:cubicBezTo>
                    <a:pt x="548754" y="13145"/>
                    <a:pt x="548088" y="25527"/>
                    <a:pt x="547613" y="37433"/>
                  </a:cubicBezTo>
                  <a:cubicBezTo>
                    <a:pt x="536967" y="67151"/>
                    <a:pt x="511682" y="95441"/>
                    <a:pt x="471569" y="118491"/>
                  </a:cubicBezTo>
                  <a:cubicBezTo>
                    <a:pt x="362636" y="181546"/>
                    <a:pt x="186403" y="181546"/>
                    <a:pt x="76995" y="118491"/>
                  </a:cubicBezTo>
                  <a:cubicBezTo>
                    <a:pt x="36976" y="95250"/>
                    <a:pt x="11692" y="66770"/>
                    <a:pt x="951" y="36862"/>
                  </a:cubicBezTo>
                  <a:cubicBezTo>
                    <a:pt x="951" y="24955"/>
                    <a:pt x="285" y="12668"/>
                    <a:pt x="0" y="0"/>
                  </a:cubicBezTo>
                  <a:cubicBezTo>
                    <a:pt x="9506" y="31051"/>
                    <a:pt x="35456" y="60579"/>
                    <a:pt x="76900" y="84582"/>
                  </a:cubicBezTo>
                  <a:cubicBezTo>
                    <a:pt x="185928" y="147638"/>
                    <a:pt x="362541" y="147638"/>
                    <a:pt x="471474" y="84582"/>
                  </a:cubicBezTo>
                  <a:cubicBezTo>
                    <a:pt x="513108" y="60674"/>
                    <a:pt x="538773" y="31242"/>
                    <a:pt x="548754" y="38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7" name="Google Shape;427;p15"/>
            <p:cNvSpPr/>
            <p:nvPr/>
          </p:nvSpPr>
          <p:spPr>
            <a:xfrm>
              <a:off x="2683349" y="1877470"/>
              <a:ext cx="542765" cy="158087"/>
            </a:xfrm>
            <a:custGeom>
              <a:avLst/>
              <a:gdLst/>
              <a:ahLst/>
              <a:cxnLst/>
              <a:rect l="l" t="t" r="r" b="b"/>
              <a:pathLst>
                <a:path w="542765" h="158087" extrusionOk="0">
                  <a:moveTo>
                    <a:pt x="542765" y="762"/>
                  </a:moveTo>
                  <a:cubicBezTo>
                    <a:pt x="531264" y="28670"/>
                    <a:pt x="506549" y="55245"/>
                    <a:pt x="468812" y="76962"/>
                  </a:cubicBezTo>
                  <a:cubicBezTo>
                    <a:pt x="359879" y="139922"/>
                    <a:pt x="183647" y="139922"/>
                    <a:pt x="74238" y="76962"/>
                  </a:cubicBezTo>
                  <a:cubicBezTo>
                    <a:pt x="36216" y="54864"/>
                    <a:pt x="11502" y="28194"/>
                    <a:pt x="0" y="0"/>
                  </a:cubicBezTo>
                  <a:cubicBezTo>
                    <a:pt x="760" y="13906"/>
                    <a:pt x="1521" y="26956"/>
                    <a:pt x="2376" y="39148"/>
                  </a:cubicBezTo>
                  <a:cubicBezTo>
                    <a:pt x="14639" y="65437"/>
                    <a:pt x="38592" y="90202"/>
                    <a:pt x="74238" y="110871"/>
                  </a:cubicBezTo>
                  <a:cubicBezTo>
                    <a:pt x="120732" y="136255"/>
                    <a:pt x="172028" y="151571"/>
                    <a:pt x="224806" y="155829"/>
                  </a:cubicBezTo>
                  <a:cubicBezTo>
                    <a:pt x="253246" y="158601"/>
                    <a:pt x="281876" y="158820"/>
                    <a:pt x="310355" y="156496"/>
                  </a:cubicBezTo>
                  <a:cubicBezTo>
                    <a:pt x="365732" y="152991"/>
                    <a:pt x="419677" y="137417"/>
                    <a:pt x="468432" y="110871"/>
                  </a:cubicBezTo>
                  <a:cubicBezTo>
                    <a:pt x="503793" y="90392"/>
                    <a:pt x="527652" y="65913"/>
                    <a:pt x="540009" y="3991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8" name="Google Shape;428;p15"/>
            <p:cNvSpPr/>
            <p:nvPr/>
          </p:nvSpPr>
          <p:spPr>
            <a:xfrm>
              <a:off x="2829449" y="530444"/>
              <a:ext cx="249519" cy="126863"/>
            </a:xfrm>
            <a:custGeom>
              <a:avLst/>
              <a:gdLst/>
              <a:ahLst/>
              <a:cxnLst/>
              <a:rect l="l" t="t" r="r" b="b"/>
              <a:pathLst>
                <a:path w="249519" h="126863" extrusionOk="0">
                  <a:moveTo>
                    <a:pt x="249520" y="108109"/>
                  </a:moveTo>
                  <a:cubicBezTo>
                    <a:pt x="168218" y="133115"/>
                    <a:pt x="81302" y="133115"/>
                    <a:pt x="0" y="108109"/>
                  </a:cubicBezTo>
                  <a:cubicBezTo>
                    <a:pt x="33555" y="42481"/>
                    <a:pt x="73858" y="2381"/>
                    <a:pt x="122051" y="0"/>
                  </a:cubicBezTo>
                  <a:lnTo>
                    <a:pt x="122051" y="0"/>
                  </a:lnTo>
                  <a:lnTo>
                    <a:pt x="127564" y="0"/>
                  </a:lnTo>
                  <a:lnTo>
                    <a:pt x="127564" y="0"/>
                  </a:lnTo>
                  <a:cubicBezTo>
                    <a:pt x="175567" y="2857"/>
                    <a:pt x="215870" y="42767"/>
                    <a:pt x="249520" y="10810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9" name="Google Shape;429;p15"/>
            <p:cNvSpPr/>
            <p:nvPr/>
          </p:nvSpPr>
          <p:spPr>
            <a:xfrm>
              <a:off x="2934010" y="1583052"/>
              <a:ext cx="47432" cy="623982"/>
            </a:xfrm>
            <a:custGeom>
              <a:avLst/>
              <a:gdLst/>
              <a:ahLst/>
              <a:cxnLst/>
              <a:rect l="l" t="t" r="r" b="b"/>
              <a:pathLst>
                <a:path w="47432" h="623982" extrusionOk="0">
                  <a:moveTo>
                    <a:pt x="0" y="0"/>
                  </a:moveTo>
                  <a:lnTo>
                    <a:pt x="47433" y="0"/>
                  </a:lnTo>
                  <a:lnTo>
                    <a:pt x="47433" y="623983"/>
                  </a:lnTo>
                  <a:lnTo>
                    <a:pt x="0" y="623983"/>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430" name="Google Shape;430;p15"/>
            <p:cNvGrpSpPr/>
            <p:nvPr/>
          </p:nvGrpSpPr>
          <p:grpSpPr>
            <a:xfrm>
              <a:off x="4031993" y="117216"/>
              <a:ext cx="2889297" cy="3901793"/>
              <a:chOff x="5533368" y="1047716"/>
              <a:chExt cx="2889297" cy="3901793"/>
            </a:xfrm>
          </p:grpSpPr>
          <p:sp>
            <p:nvSpPr>
              <p:cNvPr id="431" name="Google Shape;431;p15"/>
              <p:cNvSpPr/>
              <p:nvPr/>
            </p:nvSpPr>
            <p:spPr>
              <a:xfrm>
                <a:off x="6153722" y="4072604"/>
                <a:ext cx="1090544" cy="630910"/>
              </a:xfrm>
              <a:custGeom>
                <a:avLst/>
                <a:gdLst/>
                <a:ahLst/>
                <a:cxnLst/>
                <a:rect l="l" t="t" r="r" b="b"/>
                <a:pathLst>
                  <a:path w="1090544" h="630910" extrusionOk="0">
                    <a:moveTo>
                      <a:pt x="578197" y="615410"/>
                    </a:moveTo>
                    <a:lnTo>
                      <a:pt x="26877" y="296418"/>
                    </a:lnTo>
                    <a:cubicBezTo>
                      <a:pt x="-12951" y="273367"/>
                      <a:pt x="-7913" y="233172"/>
                      <a:pt x="37998" y="206597"/>
                    </a:cubicBezTo>
                    <a:lnTo>
                      <a:pt x="395216" y="0"/>
                    </a:lnTo>
                    <a:lnTo>
                      <a:pt x="1090545" y="402241"/>
                    </a:lnTo>
                    <a:lnTo>
                      <a:pt x="733327" y="608933"/>
                    </a:lnTo>
                    <a:cubicBezTo>
                      <a:pt x="687320" y="635508"/>
                      <a:pt x="617930" y="638365"/>
                      <a:pt x="578197" y="615410"/>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2" name="Google Shape;432;p15"/>
              <p:cNvSpPr/>
              <p:nvPr/>
            </p:nvSpPr>
            <p:spPr>
              <a:xfrm>
                <a:off x="6193969" y="4048886"/>
                <a:ext cx="1090601" cy="630901"/>
              </a:xfrm>
              <a:custGeom>
                <a:avLst/>
                <a:gdLst/>
                <a:ahLst/>
                <a:cxnLst/>
                <a:rect l="l" t="t" r="r" b="b"/>
                <a:pathLst>
                  <a:path w="1090601" h="630901" extrusionOk="0">
                    <a:moveTo>
                      <a:pt x="578158" y="615410"/>
                    </a:moveTo>
                    <a:lnTo>
                      <a:pt x="26838" y="296323"/>
                    </a:lnTo>
                    <a:cubicBezTo>
                      <a:pt x="-12895" y="273368"/>
                      <a:pt x="-7952" y="233172"/>
                      <a:pt x="37960" y="206597"/>
                    </a:cubicBezTo>
                    <a:lnTo>
                      <a:pt x="395272" y="0"/>
                    </a:lnTo>
                    <a:lnTo>
                      <a:pt x="1090601" y="402241"/>
                    </a:lnTo>
                    <a:lnTo>
                      <a:pt x="733764" y="608838"/>
                    </a:lnTo>
                    <a:cubicBezTo>
                      <a:pt x="687377" y="635508"/>
                      <a:pt x="617891" y="638366"/>
                      <a:pt x="578158" y="61541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3" name="Google Shape;433;p15"/>
              <p:cNvSpPr/>
              <p:nvPr/>
            </p:nvSpPr>
            <p:spPr>
              <a:xfrm>
                <a:off x="7252346" y="4430077"/>
                <a:ext cx="32128" cy="21050"/>
              </a:xfrm>
              <a:custGeom>
                <a:avLst/>
                <a:gdLst/>
                <a:ahLst/>
                <a:cxnLst/>
                <a:rect l="l" t="t" r="r" b="b"/>
                <a:pathLst>
                  <a:path w="32128" h="21050" extrusionOk="0">
                    <a:moveTo>
                      <a:pt x="32129" y="21050"/>
                    </a:moveTo>
                    <a:lnTo>
                      <a:pt x="32129" y="0"/>
                    </a:lnTo>
                    <a:lnTo>
                      <a:pt x="0" y="18574"/>
                    </a:lnTo>
                    <a:lnTo>
                      <a:pt x="32129" y="21050"/>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4" name="Google Shape;434;p15"/>
              <p:cNvSpPr/>
              <p:nvPr/>
            </p:nvSpPr>
            <p:spPr>
              <a:xfrm>
                <a:off x="6193906" y="4285773"/>
                <a:ext cx="32984" cy="21431"/>
              </a:xfrm>
              <a:custGeom>
                <a:avLst/>
                <a:gdLst/>
                <a:ahLst/>
                <a:cxnLst/>
                <a:rect l="l" t="t" r="r" b="b"/>
                <a:pathLst>
                  <a:path w="32984" h="21431" extrusionOk="0">
                    <a:moveTo>
                      <a:pt x="0" y="21431"/>
                    </a:moveTo>
                    <a:lnTo>
                      <a:pt x="0" y="0"/>
                    </a:lnTo>
                    <a:lnTo>
                      <a:pt x="32984" y="13716"/>
                    </a:lnTo>
                    <a:lnTo>
                      <a:pt x="0" y="21431"/>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5" name="Google Shape;435;p15"/>
              <p:cNvSpPr/>
              <p:nvPr/>
            </p:nvSpPr>
            <p:spPr>
              <a:xfrm>
                <a:off x="6193969" y="4027741"/>
                <a:ext cx="1090601" cy="630949"/>
              </a:xfrm>
              <a:custGeom>
                <a:avLst/>
                <a:gdLst/>
                <a:ahLst/>
                <a:cxnLst/>
                <a:rect l="l" t="t" r="r" b="b"/>
                <a:pathLst>
                  <a:path w="1090601" h="630949" extrusionOk="0">
                    <a:moveTo>
                      <a:pt x="578158" y="615410"/>
                    </a:moveTo>
                    <a:lnTo>
                      <a:pt x="26838" y="296418"/>
                    </a:lnTo>
                    <a:cubicBezTo>
                      <a:pt x="-12895" y="273368"/>
                      <a:pt x="-7952" y="233267"/>
                      <a:pt x="37960" y="206693"/>
                    </a:cubicBezTo>
                    <a:lnTo>
                      <a:pt x="395272" y="0"/>
                    </a:lnTo>
                    <a:lnTo>
                      <a:pt x="1090601" y="402336"/>
                    </a:lnTo>
                    <a:lnTo>
                      <a:pt x="733764" y="608934"/>
                    </a:lnTo>
                    <a:cubicBezTo>
                      <a:pt x="687377" y="635508"/>
                      <a:pt x="617891" y="638461"/>
                      <a:pt x="578158" y="615410"/>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6" name="Google Shape;436;p15"/>
              <p:cNvSpPr/>
              <p:nvPr/>
            </p:nvSpPr>
            <p:spPr>
              <a:xfrm>
                <a:off x="6504927" y="3742563"/>
                <a:ext cx="779547" cy="687514"/>
              </a:xfrm>
              <a:custGeom>
                <a:avLst/>
                <a:gdLst/>
                <a:ahLst/>
                <a:cxnLst/>
                <a:rect l="l" t="t" r="r" b="b"/>
                <a:pathLst>
                  <a:path w="779547" h="687514" extrusionOk="0">
                    <a:moveTo>
                      <a:pt x="86025" y="286131"/>
                    </a:moveTo>
                    <a:lnTo>
                      <a:pt x="0" y="0"/>
                    </a:lnTo>
                    <a:lnTo>
                      <a:pt x="702933" y="404050"/>
                    </a:lnTo>
                    <a:lnTo>
                      <a:pt x="779548" y="687514"/>
                    </a:lnTo>
                    <a:lnTo>
                      <a:pt x="86025" y="286131"/>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7" name="Google Shape;437;p15"/>
              <p:cNvSpPr/>
              <p:nvPr/>
            </p:nvSpPr>
            <p:spPr>
              <a:xfrm>
                <a:off x="7254152" y="4405788"/>
                <a:ext cx="30322" cy="36004"/>
              </a:xfrm>
              <a:custGeom>
                <a:avLst/>
                <a:gdLst/>
                <a:ahLst/>
                <a:cxnLst/>
                <a:rect l="l" t="t" r="r" b="b"/>
                <a:pathLst>
                  <a:path w="30322" h="36004" extrusionOk="0">
                    <a:moveTo>
                      <a:pt x="9981" y="36004"/>
                    </a:moveTo>
                    <a:lnTo>
                      <a:pt x="30323" y="24289"/>
                    </a:lnTo>
                    <a:lnTo>
                      <a:pt x="0" y="0"/>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8" name="Google Shape;438;p15"/>
              <p:cNvSpPr/>
              <p:nvPr/>
            </p:nvSpPr>
            <p:spPr>
              <a:xfrm>
                <a:off x="6482779" y="3753326"/>
                <a:ext cx="781258" cy="688466"/>
              </a:xfrm>
              <a:custGeom>
                <a:avLst/>
                <a:gdLst/>
                <a:ahLst/>
                <a:cxnLst/>
                <a:rect l="l" t="t" r="r" b="b"/>
                <a:pathLst>
                  <a:path w="781258" h="688466" extrusionOk="0">
                    <a:moveTo>
                      <a:pt x="86025" y="286131"/>
                    </a:moveTo>
                    <a:lnTo>
                      <a:pt x="0" y="0"/>
                    </a:lnTo>
                    <a:lnTo>
                      <a:pt x="702933" y="404051"/>
                    </a:lnTo>
                    <a:lnTo>
                      <a:pt x="781259" y="688467"/>
                    </a:lnTo>
                    <a:lnTo>
                      <a:pt x="86025" y="286131"/>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9" name="Google Shape;439;p15"/>
              <p:cNvSpPr/>
              <p:nvPr/>
            </p:nvSpPr>
            <p:spPr>
              <a:xfrm>
                <a:off x="5563120" y="1047716"/>
                <a:ext cx="2859545" cy="3884751"/>
              </a:xfrm>
              <a:custGeom>
                <a:avLst/>
                <a:gdLst/>
                <a:ahLst/>
                <a:cxnLst/>
                <a:rect l="l" t="t" r="r" b="b"/>
                <a:pathLst>
                  <a:path w="2859545" h="3884751" extrusionOk="0">
                    <a:moveTo>
                      <a:pt x="2790441" y="3876709"/>
                    </a:moveTo>
                    <a:lnTo>
                      <a:pt x="69105" y="2302131"/>
                    </a:lnTo>
                    <a:cubicBezTo>
                      <a:pt x="31083" y="2280033"/>
                      <a:pt x="0" y="2220787"/>
                      <a:pt x="0" y="2169829"/>
                    </a:cubicBezTo>
                    <a:lnTo>
                      <a:pt x="0" y="60708"/>
                    </a:lnTo>
                    <a:cubicBezTo>
                      <a:pt x="0" y="9654"/>
                      <a:pt x="30988" y="-13778"/>
                      <a:pt x="69105" y="8320"/>
                    </a:cubicBezTo>
                    <a:lnTo>
                      <a:pt x="2790441" y="1582517"/>
                    </a:lnTo>
                    <a:cubicBezTo>
                      <a:pt x="2828463" y="1604615"/>
                      <a:pt x="2859546" y="1663861"/>
                      <a:pt x="2859546" y="1714819"/>
                    </a:cubicBezTo>
                    <a:lnTo>
                      <a:pt x="2859546" y="3823940"/>
                    </a:lnTo>
                    <a:cubicBezTo>
                      <a:pt x="2859261" y="3874899"/>
                      <a:pt x="2828463" y="3898330"/>
                      <a:pt x="2790441" y="3876709"/>
                    </a:cubicBezTo>
                    <a:close/>
                  </a:path>
                </a:pathLst>
              </a:custGeom>
              <a:solidFill>
                <a:srgbClr val="C4C7D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0" name="Google Shape;440;p15"/>
              <p:cNvSpPr/>
              <p:nvPr/>
            </p:nvSpPr>
            <p:spPr>
              <a:xfrm>
                <a:off x="8367249" y="4838795"/>
                <a:ext cx="30132" cy="106965"/>
              </a:xfrm>
              <a:custGeom>
                <a:avLst/>
                <a:gdLst/>
                <a:ahLst/>
                <a:cxnLst/>
                <a:rect l="l" t="t" r="r" b="b"/>
                <a:pathLst>
                  <a:path w="30132" h="106965" extrusionOk="0">
                    <a:moveTo>
                      <a:pt x="0" y="106966"/>
                    </a:moveTo>
                    <a:lnTo>
                      <a:pt x="30132" y="89535"/>
                    </a:lnTo>
                    <a:lnTo>
                      <a:pt x="17110" y="0"/>
                    </a:lnTo>
                    <a:lnTo>
                      <a:pt x="0" y="106966"/>
                    </a:lnTo>
                    <a:close/>
                  </a:path>
                </a:pathLst>
              </a:custGeom>
              <a:solidFill>
                <a:srgbClr val="C4C7D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1" name="Google Shape;441;p15"/>
              <p:cNvSpPr/>
              <p:nvPr/>
            </p:nvSpPr>
            <p:spPr>
              <a:xfrm>
                <a:off x="5558272" y="1051845"/>
                <a:ext cx="72337" cy="31155"/>
              </a:xfrm>
              <a:custGeom>
                <a:avLst/>
                <a:gdLst/>
                <a:ahLst/>
                <a:cxnLst/>
                <a:rect l="l" t="t" r="r" b="b"/>
                <a:pathLst>
                  <a:path w="72337" h="31155" extrusionOk="0">
                    <a:moveTo>
                      <a:pt x="0" y="17240"/>
                    </a:moveTo>
                    <a:lnTo>
                      <a:pt x="29657" y="0"/>
                    </a:lnTo>
                    <a:lnTo>
                      <a:pt x="72337" y="24479"/>
                    </a:lnTo>
                    <a:cubicBezTo>
                      <a:pt x="72337" y="24479"/>
                      <a:pt x="26901" y="31433"/>
                      <a:pt x="25760" y="31147"/>
                    </a:cubicBezTo>
                    <a:cubicBezTo>
                      <a:pt x="24619" y="30861"/>
                      <a:pt x="0" y="17240"/>
                      <a:pt x="0" y="1724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2" name="Google Shape;442;p15"/>
              <p:cNvSpPr/>
              <p:nvPr/>
            </p:nvSpPr>
            <p:spPr>
              <a:xfrm>
                <a:off x="5538216" y="1062192"/>
                <a:ext cx="2859165" cy="3884558"/>
              </a:xfrm>
              <a:custGeom>
                <a:avLst/>
                <a:gdLst/>
                <a:ahLst/>
                <a:cxnLst/>
                <a:rect l="l" t="t" r="r" b="b"/>
                <a:pathLst>
                  <a:path w="2859165" h="3884558" extrusionOk="0">
                    <a:moveTo>
                      <a:pt x="2790061" y="3876234"/>
                    </a:moveTo>
                    <a:lnTo>
                      <a:pt x="69105" y="2302037"/>
                    </a:lnTo>
                    <a:cubicBezTo>
                      <a:pt x="31083" y="2279939"/>
                      <a:pt x="0" y="2220789"/>
                      <a:pt x="0" y="2169735"/>
                    </a:cubicBezTo>
                    <a:lnTo>
                      <a:pt x="0" y="60614"/>
                    </a:lnTo>
                    <a:cubicBezTo>
                      <a:pt x="0" y="9655"/>
                      <a:pt x="30893" y="-13776"/>
                      <a:pt x="69105" y="8322"/>
                    </a:cubicBezTo>
                    <a:lnTo>
                      <a:pt x="2790061" y="1582519"/>
                    </a:lnTo>
                    <a:cubicBezTo>
                      <a:pt x="2828083" y="1604617"/>
                      <a:pt x="2859166" y="1663862"/>
                      <a:pt x="2859166" y="1714821"/>
                    </a:cubicBezTo>
                    <a:lnTo>
                      <a:pt x="2859166" y="3824132"/>
                    </a:lnTo>
                    <a:cubicBezTo>
                      <a:pt x="2859166" y="3874900"/>
                      <a:pt x="2828273" y="3898332"/>
                      <a:pt x="2790061" y="3876234"/>
                    </a:cubicBezTo>
                    <a:close/>
                  </a:path>
                </a:pathLst>
              </a:custGeom>
              <a:solidFill>
                <a:srgbClr val="E4E7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3" name="Google Shape;443;p15"/>
              <p:cNvSpPr/>
              <p:nvPr/>
            </p:nvSpPr>
            <p:spPr>
              <a:xfrm>
                <a:off x="5533368" y="1064955"/>
                <a:ext cx="2859260" cy="3884554"/>
              </a:xfrm>
              <a:custGeom>
                <a:avLst/>
                <a:gdLst/>
                <a:ahLst/>
                <a:cxnLst/>
                <a:rect l="l" t="t" r="r" b="b"/>
                <a:pathLst>
                  <a:path w="2859260" h="3884554" extrusionOk="0">
                    <a:moveTo>
                      <a:pt x="2790156" y="3876234"/>
                    </a:moveTo>
                    <a:lnTo>
                      <a:pt x="69105" y="2302037"/>
                    </a:lnTo>
                    <a:cubicBezTo>
                      <a:pt x="31083" y="2279939"/>
                      <a:pt x="0" y="2220694"/>
                      <a:pt x="0" y="2169735"/>
                    </a:cubicBezTo>
                    <a:lnTo>
                      <a:pt x="0" y="60614"/>
                    </a:lnTo>
                    <a:cubicBezTo>
                      <a:pt x="0" y="9655"/>
                      <a:pt x="30988" y="-13776"/>
                      <a:pt x="69105" y="8322"/>
                    </a:cubicBezTo>
                    <a:lnTo>
                      <a:pt x="2790156" y="1582995"/>
                    </a:lnTo>
                    <a:cubicBezTo>
                      <a:pt x="2828178" y="1604998"/>
                      <a:pt x="2859261" y="1664243"/>
                      <a:pt x="2859261" y="1715297"/>
                    </a:cubicBezTo>
                    <a:lnTo>
                      <a:pt x="2859261" y="3823847"/>
                    </a:lnTo>
                    <a:cubicBezTo>
                      <a:pt x="2859261" y="3874900"/>
                      <a:pt x="2828273" y="3898332"/>
                      <a:pt x="2790156" y="3876234"/>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4" name="Google Shape;444;p15"/>
              <p:cNvSpPr/>
              <p:nvPr/>
            </p:nvSpPr>
            <p:spPr>
              <a:xfrm>
                <a:off x="5568443" y="1110406"/>
                <a:ext cx="2788159" cy="3702480"/>
              </a:xfrm>
              <a:custGeom>
                <a:avLst/>
                <a:gdLst/>
                <a:ahLst/>
                <a:cxnLst/>
                <a:rect l="l" t="t" r="r" b="b"/>
                <a:pathLst>
                  <a:path w="2788159" h="3702480" extrusionOk="0">
                    <a:moveTo>
                      <a:pt x="2786734" y="3702481"/>
                    </a:moveTo>
                    <a:lnTo>
                      <a:pt x="0" y="2089993"/>
                    </a:lnTo>
                    <a:lnTo>
                      <a:pt x="951" y="23640"/>
                    </a:lnTo>
                    <a:cubicBezTo>
                      <a:pt x="951" y="2494"/>
                      <a:pt x="15779" y="-6078"/>
                      <a:pt x="34030" y="4590"/>
                    </a:cubicBezTo>
                    <a:lnTo>
                      <a:pt x="2755080" y="1578691"/>
                    </a:lnTo>
                    <a:cubicBezTo>
                      <a:pt x="2774529" y="1591407"/>
                      <a:pt x="2786800" y="1612610"/>
                      <a:pt x="2788160" y="1635841"/>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5" name="Google Shape;445;p15"/>
              <p:cNvSpPr/>
              <p:nvPr/>
            </p:nvSpPr>
            <p:spPr>
              <a:xfrm>
                <a:off x="5762166" y="1403396"/>
                <a:ext cx="919754" cy="618313"/>
              </a:xfrm>
              <a:custGeom>
                <a:avLst/>
                <a:gdLst/>
                <a:ahLst/>
                <a:cxnLst/>
                <a:rect l="l" t="t" r="r" b="b"/>
                <a:pathLst>
                  <a:path w="919754" h="618313" extrusionOk="0">
                    <a:moveTo>
                      <a:pt x="906256" y="616665"/>
                    </a:moveTo>
                    <a:lnTo>
                      <a:pt x="13498" y="100220"/>
                    </a:lnTo>
                    <a:cubicBezTo>
                      <a:pt x="5142" y="94185"/>
                      <a:pt x="133" y="84538"/>
                      <a:pt x="0" y="74217"/>
                    </a:cubicBezTo>
                    <a:lnTo>
                      <a:pt x="0" y="11828"/>
                    </a:lnTo>
                    <a:cubicBezTo>
                      <a:pt x="0" y="2303"/>
                      <a:pt x="5988" y="-2745"/>
                      <a:pt x="13498" y="1541"/>
                    </a:cubicBezTo>
                    <a:lnTo>
                      <a:pt x="906256" y="517986"/>
                    </a:lnTo>
                    <a:cubicBezTo>
                      <a:pt x="914574" y="524052"/>
                      <a:pt x="919574" y="533680"/>
                      <a:pt x="919754" y="543990"/>
                    </a:cubicBezTo>
                    <a:lnTo>
                      <a:pt x="919754" y="606378"/>
                    </a:lnTo>
                    <a:cubicBezTo>
                      <a:pt x="919754" y="616380"/>
                      <a:pt x="913671" y="621047"/>
                      <a:pt x="906256" y="616665"/>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6" name="Google Shape;446;p15"/>
              <p:cNvSpPr/>
              <p:nvPr/>
            </p:nvSpPr>
            <p:spPr>
              <a:xfrm>
                <a:off x="5766158" y="1584712"/>
                <a:ext cx="686298" cy="451951"/>
              </a:xfrm>
              <a:custGeom>
                <a:avLst/>
                <a:gdLst/>
                <a:ahLst/>
                <a:cxnLst/>
                <a:rect l="l" t="t" r="r" b="b"/>
                <a:pathLst>
                  <a:path w="686298" h="451951" extrusionOk="0">
                    <a:moveTo>
                      <a:pt x="672991" y="450304"/>
                    </a:moveTo>
                    <a:lnTo>
                      <a:pt x="13593" y="68827"/>
                    </a:lnTo>
                    <a:cubicBezTo>
                      <a:pt x="5199" y="62853"/>
                      <a:pt x="152" y="53231"/>
                      <a:pt x="0" y="42919"/>
                    </a:cubicBezTo>
                    <a:lnTo>
                      <a:pt x="0" y="11868"/>
                    </a:lnTo>
                    <a:cubicBezTo>
                      <a:pt x="0" y="2343"/>
                      <a:pt x="6084" y="-2801"/>
                      <a:pt x="13593" y="1581"/>
                    </a:cubicBezTo>
                    <a:lnTo>
                      <a:pt x="672991" y="383057"/>
                    </a:lnTo>
                    <a:cubicBezTo>
                      <a:pt x="681261" y="389103"/>
                      <a:pt x="686194" y="398708"/>
                      <a:pt x="686299" y="408965"/>
                    </a:cubicBezTo>
                    <a:lnTo>
                      <a:pt x="686299" y="440017"/>
                    </a:lnTo>
                    <a:cubicBezTo>
                      <a:pt x="686299" y="450018"/>
                      <a:pt x="680405" y="454685"/>
                      <a:pt x="672991" y="45030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7" name="Google Shape;447;p15"/>
              <p:cNvSpPr/>
              <p:nvPr/>
            </p:nvSpPr>
            <p:spPr>
              <a:xfrm>
                <a:off x="5766158" y="1702632"/>
                <a:ext cx="686488" cy="451759"/>
              </a:xfrm>
              <a:custGeom>
                <a:avLst/>
                <a:gdLst/>
                <a:ahLst/>
                <a:cxnLst/>
                <a:rect l="l" t="t" r="r" b="b"/>
                <a:pathLst>
                  <a:path w="686488" h="451759" extrusionOk="0">
                    <a:moveTo>
                      <a:pt x="672991" y="450018"/>
                    </a:moveTo>
                    <a:lnTo>
                      <a:pt x="13593" y="69018"/>
                    </a:lnTo>
                    <a:cubicBezTo>
                      <a:pt x="5199" y="63044"/>
                      <a:pt x="152" y="53422"/>
                      <a:pt x="0" y="43110"/>
                    </a:cubicBezTo>
                    <a:lnTo>
                      <a:pt x="0" y="11868"/>
                    </a:lnTo>
                    <a:cubicBezTo>
                      <a:pt x="0" y="2343"/>
                      <a:pt x="6084" y="-2801"/>
                      <a:pt x="13593" y="1581"/>
                    </a:cubicBezTo>
                    <a:lnTo>
                      <a:pt x="672991" y="383343"/>
                    </a:lnTo>
                    <a:cubicBezTo>
                      <a:pt x="681337" y="389344"/>
                      <a:pt x="686337" y="398964"/>
                      <a:pt x="686489" y="409251"/>
                    </a:cubicBezTo>
                    <a:lnTo>
                      <a:pt x="686489" y="440302"/>
                    </a:lnTo>
                    <a:cubicBezTo>
                      <a:pt x="686299" y="450018"/>
                      <a:pt x="680405" y="454495"/>
                      <a:pt x="672991" y="450018"/>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8" name="Google Shape;448;p15"/>
              <p:cNvSpPr/>
              <p:nvPr/>
            </p:nvSpPr>
            <p:spPr>
              <a:xfrm>
                <a:off x="5766158" y="1820170"/>
                <a:ext cx="562156" cy="379997"/>
              </a:xfrm>
              <a:custGeom>
                <a:avLst/>
                <a:gdLst/>
                <a:ahLst/>
                <a:cxnLst/>
                <a:rect l="l" t="t" r="r" b="b"/>
                <a:pathLst>
                  <a:path w="562156" h="379997" extrusionOk="0">
                    <a:moveTo>
                      <a:pt x="548564" y="378390"/>
                    </a:moveTo>
                    <a:lnTo>
                      <a:pt x="13593" y="68827"/>
                    </a:lnTo>
                    <a:cubicBezTo>
                      <a:pt x="5199" y="62853"/>
                      <a:pt x="152" y="53231"/>
                      <a:pt x="0" y="42919"/>
                    </a:cubicBezTo>
                    <a:lnTo>
                      <a:pt x="0" y="11868"/>
                    </a:lnTo>
                    <a:cubicBezTo>
                      <a:pt x="0" y="2343"/>
                      <a:pt x="6084" y="-2801"/>
                      <a:pt x="13593" y="1581"/>
                    </a:cubicBezTo>
                    <a:lnTo>
                      <a:pt x="548564" y="311048"/>
                    </a:lnTo>
                    <a:cubicBezTo>
                      <a:pt x="556948" y="317077"/>
                      <a:pt x="561985" y="326717"/>
                      <a:pt x="562157" y="337051"/>
                    </a:cubicBezTo>
                    <a:lnTo>
                      <a:pt x="562157" y="368103"/>
                    </a:lnTo>
                    <a:cubicBezTo>
                      <a:pt x="562157" y="378104"/>
                      <a:pt x="556073" y="382676"/>
                      <a:pt x="548564" y="37839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9" name="Google Shape;449;p15"/>
              <p:cNvSpPr/>
              <p:nvPr/>
            </p:nvSpPr>
            <p:spPr>
              <a:xfrm>
                <a:off x="5762166" y="2639293"/>
                <a:ext cx="919754" cy="618340"/>
              </a:xfrm>
              <a:custGeom>
                <a:avLst/>
                <a:gdLst/>
                <a:ahLst/>
                <a:cxnLst/>
                <a:rect l="l" t="t" r="r" b="b"/>
                <a:pathLst>
                  <a:path w="919754" h="618340" extrusionOk="0">
                    <a:moveTo>
                      <a:pt x="906256" y="616732"/>
                    </a:moveTo>
                    <a:lnTo>
                      <a:pt x="13498" y="100287"/>
                    </a:lnTo>
                    <a:cubicBezTo>
                      <a:pt x="5142" y="94248"/>
                      <a:pt x="133" y="84609"/>
                      <a:pt x="0" y="74284"/>
                    </a:cubicBezTo>
                    <a:lnTo>
                      <a:pt x="0" y="11895"/>
                    </a:lnTo>
                    <a:cubicBezTo>
                      <a:pt x="0" y="1894"/>
                      <a:pt x="5988" y="-2678"/>
                      <a:pt x="13498" y="1608"/>
                    </a:cubicBezTo>
                    <a:lnTo>
                      <a:pt x="906256" y="518053"/>
                    </a:lnTo>
                    <a:cubicBezTo>
                      <a:pt x="914574" y="524121"/>
                      <a:pt x="919574" y="533751"/>
                      <a:pt x="919754" y="544057"/>
                    </a:cubicBezTo>
                    <a:lnTo>
                      <a:pt x="919754" y="606445"/>
                    </a:lnTo>
                    <a:cubicBezTo>
                      <a:pt x="919754" y="616447"/>
                      <a:pt x="913671" y="621019"/>
                      <a:pt x="906256" y="61673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0" name="Google Shape;450;p15"/>
              <p:cNvSpPr/>
              <p:nvPr/>
            </p:nvSpPr>
            <p:spPr>
              <a:xfrm>
                <a:off x="5766158" y="2821069"/>
                <a:ext cx="686488" cy="451519"/>
              </a:xfrm>
              <a:custGeom>
                <a:avLst/>
                <a:gdLst/>
                <a:ahLst/>
                <a:cxnLst/>
                <a:rect l="l" t="t" r="r" b="b"/>
                <a:pathLst>
                  <a:path w="686488" h="451519" extrusionOk="0">
                    <a:moveTo>
                      <a:pt x="672991" y="449910"/>
                    </a:moveTo>
                    <a:lnTo>
                      <a:pt x="13593" y="68910"/>
                    </a:lnTo>
                    <a:cubicBezTo>
                      <a:pt x="5209" y="62881"/>
                      <a:pt x="171" y="53242"/>
                      <a:pt x="0" y="42907"/>
                    </a:cubicBezTo>
                    <a:lnTo>
                      <a:pt x="0" y="11856"/>
                    </a:lnTo>
                    <a:cubicBezTo>
                      <a:pt x="0" y="1854"/>
                      <a:pt x="6084" y="-2718"/>
                      <a:pt x="13593" y="1664"/>
                    </a:cubicBezTo>
                    <a:lnTo>
                      <a:pt x="672991" y="382664"/>
                    </a:lnTo>
                    <a:cubicBezTo>
                      <a:pt x="681308" y="388731"/>
                      <a:pt x="686308" y="398361"/>
                      <a:pt x="686489" y="408667"/>
                    </a:cubicBezTo>
                    <a:lnTo>
                      <a:pt x="686489" y="439719"/>
                    </a:lnTo>
                    <a:cubicBezTo>
                      <a:pt x="686299" y="449625"/>
                      <a:pt x="680405" y="454197"/>
                      <a:pt x="672991" y="44991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1" name="Google Shape;451;p15"/>
              <p:cNvSpPr/>
              <p:nvPr/>
            </p:nvSpPr>
            <p:spPr>
              <a:xfrm>
                <a:off x="5766158" y="2938486"/>
                <a:ext cx="686488" cy="451826"/>
              </a:xfrm>
              <a:custGeom>
                <a:avLst/>
                <a:gdLst/>
                <a:ahLst/>
                <a:cxnLst/>
                <a:rect l="l" t="t" r="r" b="b"/>
                <a:pathLst>
                  <a:path w="686488" h="451826" extrusionOk="0">
                    <a:moveTo>
                      <a:pt x="672991" y="450223"/>
                    </a:moveTo>
                    <a:lnTo>
                      <a:pt x="13593" y="68747"/>
                    </a:lnTo>
                    <a:cubicBezTo>
                      <a:pt x="5228" y="62756"/>
                      <a:pt x="190" y="53145"/>
                      <a:pt x="0" y="42839"/>
                    </a:cubicBezTo>
                    <a:lnTo>
                      <a:pt x="0" y="11787"/>
                    </a:lnTo>
                    <a:cubicBezTo>
                      <a:pt x="0" y="2262"/>
                      <a:pt x="6084" y="-2786"/>
                      <a:pt x="13593" y="1595"/>
                    </a:cubicBezTo>
                    <a:lnTo>
                      <a:pt x="672991" y="382595"/>
                    </a:lnTo>
                    <a:cubicBezTo>
                      <a:pt x="681308" y="388663"/>
                      <a:pt x="686308" y="398293"/>
                      <a:pt x="686489" y="408599"/>
                    </a:cubicBezTo>
                    <a:lnTo>
                      <a:pt x="686489" y="439650"/>
                    </a:lnTo>
                    <a:cubicBezTo>
                      <a:pt x="686299" y="449937"/>
                      <a:pt x="680405" y="454509"/>
                      <a:pt x="672991" y="450223"/>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2" name="Google Shape;452;p15"/>
              <p:cNvSpPr/>
              <p:nvPr/>
            </p:nvSpPr>
            <p:spPr>
              <a:xfrm>
                <a:off x="5766158" y="3056051"/>
                <a:ext cx="562156" cy="379920"/>
              </a:xfrm>
              <a:custGeom>
                <a:avLst/>
                <a:gdLst/>
                <a:ahLst/>
                <a:cxnLst/>
                <a:rect l="l" t="t" r="r" b="b"/>
                <a:pathLst>
                  <a:path w="562156" h="379920" extrusionOk="0">
                    <a:moveTo>
                      <a:pt x="548564" y="378378"/>
                    </a:moveTo>
                    <a:lnTo>
                      <a:pt x="13593" y="68910"/>
                    </a:lnTo>
                    <a:cubicBezTo>
                      <a:pt x="5199" y="62900"/>
                      <a:pt x="152" y="53242"/>
                      <a:pt x="0" y="42907"/>
                    </a:cubicBezTo>
                    <a:lnTo>
                      <a:pt x="0" y="11856"/>
                    </a:lnTo>
                    <a:cubicBezTo>
                      <a:pt x="0" y="1854"/>
                      <a:pt x="6084" y="-2718"/>
                      <a:pt x="13593" y="1664"/>
                    </a:cubicBezTo>
                    <a:lnTo>
                      <a:pt x="548564" y="311131"/>
                    </a:lnTo>
                    <a:cubicBezTo>
                      <a:pt x="556948" y="317161"/>
                      <a:pt x="561985" y="326800"/>
                      <a:pt x="562157" y="337134"/>
                    </a:cubicBezTo>
                    <a:lnTo>
                      <a:pt x="562157" y="368186"/>
                    </a:lnTo>
                    <a:cubicBezTo>
                      <a:pt x="562157" y="378187"/>
                      <a:pt x="556073" y="382473"/>
                      <a:pt x="548564" y="37837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3" name="Google Shape;453;p15"/>
              <p:cNvSpPr/>
              <p:nvPr/>
            </p:nvSpPr>
            <p:spPr>
              <a:xfrm>
                <a:off x="6897600" y="3332192"/>
                <a:ext cx="1250451" cy="1162368"/>
              </a:xfrm>
              <a:custGeom>
                <a:avLst/>
                <a:gdLst/>
                <a:ahLst/>
                <a:cxnLst/>
                <a:rect l="l" t="t" r="r" b="b"/>
                <a:pathLst>
                  <a:path w="1250451" h="1162368" extrusionOk="0">
                    <a:moveTo>
                      <a:pt x="9696" y="77186"/>
                    </a:moveTo>
                    <a:cubicBezTo>
                      <a:pt x="9696" y="77186"/>
                      <a:pt x="108173" y="160053"/>
                      <a:pt x="250376" y="46896"/>
                    </a:cubicBezTo>
                    <a:cubicBezTo>
                      <a:pt x="351895" y="-36543"/>
                      <a:pt x="442672" y="11082"/>
                      <a:pt x="493242" y="39657"/>
                    </a:cubicBezTo>
                    <a:cubicBezTo>
                      <a:pt x="543811" y="68232"/>
                      <a:pt x="616813" y="85758"/>
                      <a:pt x="755879" y="337409"/>
                    </a:cubicBezTo>
                    <a:cubicBezTo>
                      <a:pt x="755879" y="337409"/>
                      <a:pt x="801125" y="416276"/>
                      <a:pt x="875839" y="459519"/>
                    </a:cubicBezTo>
                    <a:cubicBezTo>
                      <a:pt x="950552" y="502763"/>
                      <a:pt x="986483" y="481617"/>
                      <a:pt x="1045227" y="392844"/>
                    </a:cubicBezTo>
                    <a:cubicBezTo>
                      <a:pt x="1103971" y="304071"/>
                      <a:pt x="1142469" y="205773"/>
                      <a:pt x="1250452" y="269972"/>
                    </a:cubicBezTo>
                    <a:lnTo>
                      <a:pt x="1250452" y="1162369"/>
                    </a:lnTo>
                    <a:lnTo>
                      <a:pt x="0" y="439707"/>
                    </a:lnTo>
                    <a:lnTo>
                      <a:pt x="0" y="71375"/>
                    </a:lnTo>
                    <a:close/>
                  </a:path>
                </a:pathLst>
              </a:custGeom>
              <a:solidFill>
                <a:srgbClr val="F5F6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4" name="Google Shape;454;p15"/>
              <p:cNvSpPr/>
              <p:nvPr/>
            </p:nvSpPr>
            <p:spPr>
              <a:xfrm>
                <a:off x="5766443" y="2003281"/>
                <a:ext cx="882682" cy="1029375"/>
              </a:xfrm>
              <a:custGeom>
                <a:avLst/>
                <a:gdLst/>
                <a:ahLst/>
                <a:cxnLst/>
                <a:rect l="l" t="t" r="r" b="b"/>
                <a:pathLst>
                  <a:path w="882682" h="1029375" extrusionOk="0">
                    <a:moveTo>
                      <a:pt x="869090" y="1027764"/>
                    </a:moveTo>
                    <a:lnTo>
                      <a:pt x="13593" y="532464"/>
                    </a:lnTo>
                    <a:cubicBezTo>
                      <a:pt x="5209" y="526435"/>
                      <a:pt x="171" y="516796"/>
                      <a:pt x="0" y="506461"/>
                    </a:cubicBezTo>
                    <a:lnTo>
                      <a:pt x="0" y="11828"/>
                    </a:lnTo>
                    <a:cubicBezTo>
                      <a:pt x="0" y="2303"/>
                      <a:pt x="6084" y="-2745"/>
                      <a:pt x="13593" y="1541"/>
                    </a:cubicBezTo>
                    <a:lnTo>
                      <a:pt x="869090" y="496841"/>
                    </a:lnTo>
                    <a:cubicBezTo>
                      <a:pt x="877474" y="502870"/>
                      <a:pt x="882512" y="512510"/>
                      <a:pt x="882683" y="522844"/>
                    </a:cubicBezTo>
                    <a:lnTo>
                      <a:pt x="882683" y="1017668"/>
                    </a:lnTo>
                    <a:cubicBezTo>
                      <a:pt x="882683" y="1027479"/>
                      <a:pt x="876599" y="1032051"/>
                      <a:pt x="869090" y="102776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5" name="Google Shape;455;p15"/>
              <p:cNvSpPr/>
              <p:nvPr/>
            </p:nvSpPr>
            <p:spPr>
              <a:xfrm>
                <a:off x="6897600" y="3388613"/>
                <a:ext cx="1250451" cy="1106424"/>
              </a:xfrm>
              <a:custGeom>
                <a:avLst/>
                <a:gdLst/>
                <a:ahLst/>
                <a:cxnLst/>
                <a:rect l="l" t="t" r="r" b="b"/>
                <a:pathLst>
                  <a:path w="1250451" h="1106424" extrusionOk="0">
                    <a:moveTo>
                      <a:pt x="0" y="0"/>
                    </a:moveTo>
                    <a:lnTo>
                      <a:pt x="0" y="383096"/>
                    </a:lnTo>
                    <a:lnTo>
                      <a:pt x="1250452" y="1106424"/>
                    </a:lnTo>
                    <a:lnTo>
                      <a:pt x="1250452" y="214027"/>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6" name="Google Shape;456;p15"/>
              <p:cNvSpPr/>
              <p:nvPr/>
            </p:nvSpPr>
            <p:spPr>
              <a:xfrm>
                <a:off x="7389036" y="3376326"/>
                <a:ext cx="9505" cy="678751"/>
              </a:xfrm>
              <a:custGeom>
                <a:avLst/>
                <a:gdLst/>
                <a:ahLst/>
                <a:cxnLst/>
                <a:rect l="l" t="t" r="r" b="b"/>
                <a:pathLst>
                  <a:path w="9505" h="678751" extrusionOk="0">
                    <a:moveTo>
                      <a:pt x="0" y="0"/>
                    </a:moveTo>
                    <a:lnTo>
                      <a:pt x="0" y="678752"/>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7" name="Google Shape;457;p15"/>
              <p:cNvSpPr/>
              <p:nvPr/>
            </p:nvSpPr>
            <p:spPr>
              <a:xfrm>
                <a:off x="7771633" y="3805618"/>
                <a:ext cx="9505" cy="470725"/>
              </a:xfrm>
              <a:custGeom>
                <a:avLst/>
                <a:gdLst/>
                <a:ahLst/>
                <a:cxnLst/>
                <a:rect l="l" t="t" r="r" b="b"/>
                <a:pathLst>
                  <a:path w="9505" h="470725" extrusionOk="0">
                    <a:moveTo>
                      <a:pt x="0" y="0"/>
                    </a:moveTo>
                    <a:lnTo>
                      <a:pt x="0" y="470725"/>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8" name="Google Shape;458;p15"/>
              <p:cNvSpPr/>
              <p:nvPr/>
            </p:nvSpPr>
            <p:spPr>
              <a:xfrm>
                <a:off x="6897600" y="3332663"/>
                <a:ext cx="1250451" cy="479359"/>
              </a:xfrm>
              <a:custGeom>
                <a:avLst/>
                <a:gdLst/>
                <a:ahLst/>
                <a:cxnLst/>
                <a:rect l="l" t="t" r="r" b="b"/>
                <a:pathLst>
                  <a:path w="1250451" h="479359" extrusionOk="0">
                    <a:moveTo>
                      <a:pt x="0" y="70905"/>
                    </a:moveTo>
                    <a:cubicBezTo>
                      <a:pt x="221859" y="208732"/>
                      <a:pt x="253227" y="-102831"/>
                      <a:pt x="494953" y="36996"/>
                    </a:cubicBezTo>
                    <a:cubicBezTo>
                      <a:pt x="736678" y="176823"/>
                      <a:pt x="703314" y="359036"/>
                      <a:pt x="881732" y="462288"/>
                    </a:cubicBezTo>
                    <a:cubicBezTo>
                      <a:pt x="1060151" y="565538"/>
                      <a:pt x="1064333" y="162250"/>
                      <a:pt x="1250452" y="269978"/>
                    </a:cubicBezTo>
                  </a:path>
                </a:pathLst>
              </a:custGeom>
              <a:noFill/>
              <a:ln w="14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9" name="Google Shape;459;p15"/>
              <p:cNvSpPr/>
              <p:nvPr/>
            </p:nvSpPr>
            <p:spPr>
              <a:xfrm rot="-1801764">
                <a:off x="7364922" y="3334621"/>
                <a:ext cx="48054" cy="83555"/>
              </a:xfrm>
              <a:custGeom>
                <a:avLst/>
                <a:gdLst/>
                <a:ahLst/>
                <a:cxnLst/>
                <a:rect l="l" t="t" r="r" b="b"/>
                <a:pathLst>
                  <a:path w="48097" h="83629" extrusionOk="0">
                    <a:moveTo>
                      <a:pt x="48098" y="41815"/>
                    </a:moveTo>
                    <a:cubicBezTo>
                      <a:pt x="48098" y="64908"/>
                      <a:pt x="37331" y="83629"/>
                      <a:pt x="24049" y="83629"/>
                    </a:cubicBezTo>
                    <a:cubicBezTo>
                      <a:pt x="10767" y="83629"/>
                      <a:pt x="0" y="64908"/>
                      <a:pt x="0" y="41815"/>
                    </a:cubicBezTo>
                    <a:cubicBezTo>
                      <a:pt x="0" y="18721"/>
                      <a:pt x="10767" y="0"/>
                      <a:pt x="24049" y="0"/>
                    </a:cubicBezTo>
                    <a:cubicBezTo>
                      <a:pt x="37331" y="0"/>
                      <a:pt x="48098" y="18721"/>
                      <a:pt x="48098" y="4181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0" name="Google Shape;460;p15"/>
              <p:cNvSpPr/>
              <p:nvPr/>
            </p:nvSpPr>
            <p:spPr>
              <a:xfrm rot="-1790023">
                <a:off x="8141346" y="3571007"/>
                <a:ext cx="48265" cy="83920"/>
              </a:xfrm>
              <a:custGeom>
                <a:avLst/>
                <a:gdLst/>
                <a:ahLst/>
                <a:cxnLst/>
                <a:rect l="l" t="t" r="r" b="b"/>
                <a:pathLst>
                  <a:path w="48263" h="83917" extrusionOk="0">
                    <a:moveTo>
                      <a:pt x="48265" y="41960"/>
                    </a:moveTo>
                    <a:cubicBezTo>
                      <a:pt x="48265" y="65133"/>
                      <a:pt x="37461" y="83919"/>
                      <a:pt x="24134" y="83919"/>
                    </a:cubicBezTo>
                    <a:cubicBezTo>
                      <a:pt x="10806" y="83919"/>
                      <a:pt x="2" y="65133"/>
                      <a:pt x="2" y="41960"/>
                    </a:cubicBezTo>
                    <a:cubicBezTo>
                      <a:pt x="2" y="18787"/>
                      <a:pt x="10806" y="1"/>
                      <a:pt x="24134" y="1"/>
                    </a:cubicBezTo>
                    <a:cubicBezTo>
                      <a:pt x="37461" y="1"/>
                      <a:pt x="48265" y="18787"/>
                      <a:pt x="48265" y="4196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1" name="Google Shape;461;p15"/>
              <p:cNvSpPr/>
              <p:nvPr/>
            </p:nvSpPr>
            <p:spPr>
              <a:xfrm rot="-1790023">
                <a:off x="7763340" y="3766404"/>
                <a:ext cx="48265" cy="83920"/>
              </a:xfrm>
              <a:custGeom>
                <a:avLst/>
                <a:gdLst/>
                <a:ahLst/>
                <a:cxnLst/>
                <a:rect l="l" t="t" r="r" b="b"/>
                <a:pathLst>
                  <a:path w="48263" h="83917" extrusionOk="0">
                    <a:moveTo>
                      <a:pt x="48265" y="41960"/>
                    </a:moveTo>
                    <a:cubicBezTo>
                      <a:pt x="48265" y="65133"/>
                      <a:pt x="37461" y="83919"/>
                      <a:pt x="24133" y="83919"/>
                    </a:cubicBezTo>
                    <a:cubicBezTo>
                      <a:pt x="10806" y="83919"/>
                      <a:pt x="2" y="65133"/>
                      <a:pt x="2" y="41960"/>
                    </a:cubicBezTo>
                    <a:cubicBezTo>
                      <a:pt x="2" y="18787"/>
                      <a:pt x="10806" y="1"/>
                      <a:pt x="24133" y="1"/>
                    </a:cubicBezTo>
                    <a:cubicBezTo>
                      <a:pt x="37461" y="1"/>
                      <a:pt x="48265" y="18787"/>
                      <a:pt x="48265" y="4196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2" name="Google Shape;462;p15"/>
              <p:cNvSpPr/>
              <p:nvPr/>
            </p:nvSpPr>
            <p:spPr>
              <a:xfrm rot="-1801764">
                <a:off x="6873548" y="3361832"/>
                <a:ext cx="48054" cy="83555"/>
              </a:xfrm>
              <a:custGeom>
                <a:avLst/>
                <a:gdLst/>
                <a:ahLst/>
                <a:cxnLst/>
                <a:rect l="l" t="t" r="r" b="b"/>
                <a:pathLst>
                  <a:path w="48097" h="83629" extrusionOk="0">
                    <a:moveTo>
                      <a:pt x="48098" y="41815"/>
                    </a:moveTo>
                    <a:cubicBezTo>
                      <a:pt x="48098" y="64908"/>
                      <a:pt x="37331" y="83629"/>
                      <a:pt x="24049" y="83629"/>
                    </a:cubicBezTo>
                    <a:cubicBezTo>
                      <a:pt x="10767" y="83629"/>
                      <a:pt x="0" y="64908"/>
                      <a:pt x="0" y="41815"/>
                    </a:cubicBezTo>
                    <a:cubicBezTo>
                      <a:pt x="0" y="18721"/>
                      <a:pt x="10767" y="0"/>
                      <a:pt x="24049" y="0"/>
                    </a:cubicBezTo>
                    <a:cubicBezTo>
                      <a:pt x="37331" y="0"/>
                      <a:pt x="48098" y="18721"/>
                      <a:pt x="48098" y="4181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3" name="Google Shape;463;p15"/>
              <p:cNvSpPr/>
              <p:nvPr/>
            </p:nvSpPr>
            <p:spPr>
              <a:xfrm>
                <a:off x="6868038" y="2430219"/>
                <a:ext cx="78705" cy="316778"/>
              </a:xfrm>
              <a:custGeom>
                <a:avLst/>
                <a:gdLst/>
                <a:ahLst/>
                <a:cxnLst/>
                <a:rect l="l" t="t" r="r" b="b"/>
                <a:pathLst>
                  <a:path w="78705" h="316778" extrusionOk="0">
                    <a:moveTo>
                      <a:pt x="64828" y="315171"/>
                    </a:moveTo>
                    <a:lnTo>
                      <a:pt x="13593" y="285548"/>
                    </a:lnTo>
                    <a:cubicBezTo>
                      <a:pt x="5209" y="279519"/>
                      <a:pt x="171" y="269880"/>
                      <a:pt x="0" y="259545"/>
                    </a:cubicBezTo>
                    <a:lnTo>
                      <a:pt x="0" y="11895"/>
                    </a:lnTo>
                    <a:cubicBezTo>
                      <a:pt x="0" y="1894"/>
                      <a:pt x="6083" y="-2678"/>
                      <a:pt x="13593" y="1608"/>
                    </a:cubicBezTo>
                    <a:lnTo>
                      <a:pt x="64828" y="31326"/>
                    </a:lnTo>
                    <a:cubicBezTo>
                      <a:pt x="73193" y="37136"/>
                      <a:pt x="78335" y="46566"/>
                      <a:pt x="78706" y="56758"/>
                    </a:cubicBezTo>
                    <a:lnTo>
                      <a:pt x="78706" y="304884"/>
                    </a:lnTo>
                    <a:cubicBezTo>
                      <a:pt x="78706" y="314885"/>
                      <a:pt x="72337" y="319457"/>
                      <a:pt x="64828" y="315171"/>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4" name="Google Shape;464;p15"/>
              <p:cNvSpPr/>
              <p:nvPr/>
            </p:nvSpPr>
            <p:spPr>
              <a:xfrm>
                <a:off x="6986477" y="2241366"/>
                <a:ext cx="78420" cy="573928"/>
              </a:xfrm>
              <a:custGeom>
                <a:avLst/>
                <a:gdLst/>
                <a:ahLst/>
                <a:cxnLst/>
                <a:rect l="l" t="t" r="r" b="b"/>
                <a:pathLst>
                  <a:path w="78420" h="573928" extrusionOk="0">
                    <a:moveTo>
                      <a:pt x="64828" y="572319"/>
                    </a:moveTo>
                    <a:lnTo>
                      <a:pt x="13593" y="542601"/>
                    </a:lnTo>
                    <a:cubicBezTo>
                      <a:pt x="5199" y="536629"/>
                      <a:pt x="152" y="527009"/>
                      <a:pt x="0" y="516693"/>
                    </a:cubicBezTo>
                    <a:lnTo>
                      <a:pt x="0" y="11868"/>
                    </a:lnTo>
                    <a:cubicBezTo>
                      <a:pt x="0" y="2343"/>
                      <a:pt x="6084" y="-2801"/>
                      <a:pt x="13593" y="1581"/>
                    </a:cubicBezTo>
                    <a:lnTo>
                      <a:pt x="64828" y="31299"/>
                    </a:lnTo>
                    <a:cubicBezTo>
                      <a:pt x="73211" y="37328"/>
                      <a:pt x="78249" y="46967"/>
                      <a:pt x="78421" y="57302"/>
                    </a:cubicBezTo>
                    <a:lnTo>
                      <a:pt x="78421" y="562127"/>
                    </a:lnTo>
                    <a:cubicBezTo>
                      <a:pt x="78041" y="572033"/>
                      <a:pt x="71957" y="576605"/>
                      <a:pt x="64828" y="57231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5" name="Google Shape;465;p15"/>
              <p:cNvSpPr/>
              <p:nvPr/>
            </p:nvSpPr>
            <p:spPr>
              <a:xfrm>
                <a:off x="7222119" y="2426981"/>
                <a:ext cx="78420" cy="524860"/>
              </a:xfrm>
              <a:custGeom>
                <a:avLst/>
                <a:gdLst/>
                <a:ahLst/>
                <a:cxnLst/>
                <a:rect l="l" t="t" r="r" b="b"/>
                <a:pathLst>
                  <a:path w="78420" h="524860" extrusionOk="0">
                    <a:moveTo>
                      <a:pt x="64828" y="523197"/>
                    </a:moveTo>
                    <a:lnTo>
                      <a:pt x="13593" y="493574"/>
                    </a:lnTo>
                    <a:cubicBezTo>
                      <a:pt x="5181" y="487583"/>
                      <a:pt x="124" y="477915"/>
                      <a:pt x="0" y="467571"/>
                    </a:cubicBezTo>
                    <a:lnTo>
                      <a:pt x="0" y="11895"/>
                    </a:lnTo>
                    <a:cubicBezTo>
                      <a:pt x="0" y="1894"/>
                      <a:pt x="6083" y="-2678"/>
                      <a:pt x="13593" y="1608"/>
                    </a:cubicBezTo>
                    <a:lnTo>
                      <a:pt x="64828" y="31231"/>
                    </a:lnTo>
                    <a:cubicBezTo>
                      <a:pt x="73211" y="37260"/>
                      <a:pt x="78249" y="46899"/>
                      <a:pt x="78421" y="57234"/>
                    </a:cubicBezTo>
                    <a:lnTo>
                      <a:pt x="78421" y="513005"/>
                    </a:lnTo>
                    <a:cubicBezTo>
                      <a:pt x="78421" y="523006"/>
                      <a:pt x="72337" y="527578"/>
                      <a:pt x="64828" y="523197"/>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6" name="Google Shape;466;p15"/>
              <p:cNvSpPr/>
              <p:nvPr/>
            </p:nvSpPr>
            <p:spPr>
              <a:xfrm>
                <a:off x="7340177" y="2573447"/>
                <a:ext cx="78420" cy="446687"/>
              </a:xfrm>
              <a:custGeom>
                <a:avLst/>
                <a:gdLst/>
                <a:ahLst/>
                <a:cxnLst/>
                <a:rect l="l" t="t" r="r" b="b"/>
                <a:pathLst>
                  <a:path w="78420" h="446687" extrusionOk="0">
                    <a:moveTo>
                      <a:pt x="64827" y="445025"/>
                    </a:moveTo>
                    <a:lnTo>
                      <a:pt x="13593" y="415402"/>
                    </a:lnTo>
                    <a:cubicBezTo>
                      <a:pt x="5209" y="409373"/>
                      <a:pt x="171" y="399734"/>
                      <a:pt x="0" y="389399"/>
                    </a:cubicBezTo>
                    <a:lnTo>
                      <a:pt x="0" y="11828"/>
                    </a:lnTo>
                    <a:cubicBezTo>
                      <a:pt x="0" y="2303"/>
                      <a:pt x="6083" y="-2745"/>
                      <a:pt x="13593" y="1541"/>
                    </a:cubicBezTo>
                    <a:lnTo>
                      <a:pt x="64827" y="31259"/>
                    </a:lnTo>
                    <a:cubicBezTo>
                      <a:pt x="73221" y="37231"/>
                      <a:pt x="78268" y="46851"/>
                      <a:pt x="78421" y="57167"/>
                    </a:cubicBezTo>
                    <a:lnTo>
                      <a:pt x="78421" y="434738"/>
                    </a:lnTo>
                    <a:cubicBezTo>
                      <a:pt x="78421" y="444835"/>
                      <a:pt x="72337" y="449406"/>
                      <a:pt x="64827" y="44502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7" name="Google Shape;467;p15"/>
              <p:cNvSpPr/>
              <p:nvPr/>
            </p:nvSpPr>
            <p:spPr>
              <a:xfrm>
                <a:off x="7575249" y="2900319"/>
                <a:ext cx="78325" cy="255777"/>
              </a:xfrm>
              <a:custGeom>
                <a:avLst/>
                <a:gdLst/>
                <a:ahLst/>
                <a:cxnLst/>
                <a:rect l="l" t="t" r="r" b="b"/>
                <a:pathLst>
                  <a:path w="78325" h="255777" extrusionOk="0">
                    <a:moveTo>
                      <a:pt x="64828" y="254170"/>
                    </a:moveTo>
                    <a:lnTo>
                      <a:pt x="13498" y="224547"/>
                    </a:lnTo>
                    <a:cubicBezTo>
                      <a:pt x="5143" y="218508"/>
                      <a:pt x="133" y="208869"/>
                      <a:pt x="0" y="198544"/>
                    </a:cubicBezTo>
                    <a:lnTo>
                      <a:pt x="0" y="11949"/>
                    </a:lnTo>
                    <a:cubicBezTo>
                      <a:pt x="0" y="1853"/>
                      <a:pt x="5989" y="-2719"/>
                      <a:pt x="13498" y="1662"/>
                    </a:cubicBezTo>
                    <a:lnTo>
                      <a:pt x="64828" y="31285"/>
                    </a:lnTo>
                    <a:cubicBezTo>
                      <a:pt x="73145" y="37352"/>
                      <a:pt x="78145" y="46982"/>
                      <a:pt x="78325" y="57288"/>
                    </a:cubicBezTo>
                    <a:lnTo>
                      <a:pt x="78325" y="243883"/>
                    </a:lnTo>
                    <a:cubicBezTo>
                      <a:pt x="78325" y="253884"/>
                      <a:pt x="72242" y="258456"/>
                      <a:pt x="64828" y="25417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8" name="Google Shape;468;p15"/>
              <p:cNvSpPr/>
              <p:nvPr/>
            </p:nvSpPr>
            <p:spPr>
              <a:xfrm>
                <a:off x="7693593" y="2520557"/>
                <a:ext cx="78420" cy="703833"/>
              </a:xfrm>
              <a:custGeom>
                <a:avLst/>
                <a:gdLst/>
                <a:ahLst/>
                <a:cxnLst/>
                <a:rect l="l" t="t" r="r" b="b"/>
                <a:pathLst>
                  <a:path w="78420" h="703833" extrusionOk="0">
                    <a:moveTo>
                      <a:pt x="64447" y="702226"/>
                    </a:moveTo>
                    <a:lnTo>
                      <a:pt x="13593" y="672508"/>
                    </a:lnTo>
                    <a:cubicBezTo>
                      <a:pt x="5199" y="666536"/>
                      <a:pt x="152" y="656916"/>
                      <a:pt x="0" y="646600"/>
                    </a:cubicBezTo>
                    <a:lnTo>
                      <a:pt x="0" y="11949"/>
                    </a:lnTo>
                    <a:cubicBezTo>
                      <a:pt x="0" y="1853"/>
                      <a:pt x="6083" y="-2719"/>
                      <a:pt x="13593" y="1662"/>
                    </a:cubicBezTo>
                    <a:lnTo>
                      <a:pt x="64828" y="31285"/>
                    </a:lnTo>
                    <a:cubicBezTo>
                      <a:pt x="73221" y="37305"/>
                      <a:pt x="78268" y="46954"/>
                      <a:pt x="78421" y="57288"/>
                    </a:cubicBezTo>
                    <a:lnTo>
                      <a:pt x="78421" y="691939"/>
                    </a:lnTo>
                    <a:cubicBezTo>
                      <a:pt x="78040" y="701940"/>
                      <a:pt x="71957" y="706512"/>
                      <a:pt x="64447" y="70222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9" name="Google Shape;469;p15"/>
              <p:cNvSpPr/>
              <p:nvPr/>
            </p:nvSpPr>
            <p:spPr>
              <a:xfrm>
                <a:off x="7981135" y="3135165"/>
                <a:ext cx="78420" cy="255818"/>
              </a:xfrm>
              <a:custGeom>
                <a:avLst/>
                <a:gdLst/>
                <a:ahLst/>
                <a:cxnLst/>
                <a:rect l="l" t="t" r="r" b="b"/>
                <a:pathLst>
                  <a:path w="78420" h="255818" extrusionOk="0">
                    <a:moveTo>
                      <a:pt x="64828" y="254211"/>
                    </a:moveTo>
                    <a:lnTo>
                      <a:pt x="13593" y="224493"/>
                    </a:lnTo>
                    <a:cubicBezTo>
                      <a:pt x="5199" y="218521"/>
                      <a:pt x="152" y="208900"/>
                      <a:pt x="0" y="198585"/>
                    </a:cubicBezTo>
                    <a:lnTo>
                      <a:pt x="0" y="11895"/>
                    </a:lnTo>
                    <a:cubicBezTo>
                      <a:pt x="0" y="1894"/>
                      <a:pt x="6083" y="-2678"/>
                      <a:pt x="13593" y="1608"/>
                    </a:cubicBezTo>
                    <a:lnTo>
                      <a:pt x="64828" y="31326"/>
                    </a:lnTo>
                    <a:cubicBezTo>
                      <a:pt x="73240" y="37317"/>
                      <a:pt x="78297" y="46985"/>
                      <a:pt x="78421" y="57329"/>
                    </a:cubicBezTo>
                    <a:lnTo>
                      <a:pt x="78421" y="243924"/>
                    </a:lnTo>
                    <a:cubicBezTo>
                      <a:pt x="78421" y="253925"/>
                      <a:pt x="72337" y="258497"/>
                      <a:pt x="64828" y="254211"/>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0" name="Google Shape;470;p15"/>
              <p:cNvSpPr/>
              <p:nvPr/>
            </p:nvSpPr>
            <p:spPr>
              <a:xfrm>
                <a:off x="8099193" y="3142308"/>
                <a:ext cx="78420" cy="316963"/>
              </a:xfrm>
              <a:custGeom>
                <a:avLst/>
                <a:gdLst/>
                <a:ahLst/>
                <a:cxnLst/>
                <a:rect l="l" t="t" r="r" b="b"/>
                <a:pathLst>
                  <a:path w="78420" h="316963" extrusionOk="0">
                    <a:moveTo>
                      <a:pt x="64828" y="315266"/>
                    </a:moveTo>
                    <a:lnTo>
                      <a:pt x="13593" y="285548"/>
                    </a:lnTo>
                    <a:cubicBezTo>
                      <a:pt x="5181" y="279557"/>
                      <a:pt x="124" y="269889"/>
                      <a:pt x="0" y="259545"/>
                    </a:cubicBezTo>
                    <a:lnTo>
                      <a:pt x="0" y="11895"/>
                    </a:lnTo>
                    <a:cubicBezTo>
                      <a:pt x="0" y="1894"/>
                      <a:pt x="6084" y="-2678"/>
                      <a:pt x="13593" y="1608"/>
                    </a:cubicBezTo>
                    <a:lnTo>
                      <a:pt x="64828" y="31230"/>
                    </a:lnTo>
                    <a:cubicBezTo>
                      <a:pt x="73211" y="37260"/>
                      <a:pt x="78249" y="46899"/>
                      <a:pt x="78421" y="57234"/>
                    </a:cubicBezTo>
                    <a:lnTo>
                      <a:pt x="78421" y="305360"/>
                    </a:lnTo>
                    <a:cubicBezTo>
                      <a:pt x="78421" y="315266"/>
                      <a:pt x="72337" y="319648"/>
                      <a:pt x="64828" y="31526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471" name="Google Shape;471;p15"/>
            <p:cNvSpPr/>
            <p:nvPr/>
          </p:nvSpPr>
          <p:spPr>
            <a:xfrm>
              <a:off x="2810939" y="4355647"/>
              <a:ext cx="905825" cy="524291"/>
            </a:xfrm>
            <a:custGeom>
              <a:avLst/>
              <a:gdLst/>
              <a:ahLst/>
              <a:cxnLst/>
              <a:rect l="l" t="t" r="r" b="b"/>
              <a:pathLst>
                <a:path w="905825" h="524291" extrusionOk="0">
                  <a:moveTo>
                    <a:pt x="456810" y="505052"/>
                  </a:moveTo>
                  <a:lnTo>
                    <a:pt x="32483" y="259879"/>
                  </a:lnTo>
                  <a:cubicBezTo>
                    <a:pt x="-15615" y="231970"/>
                    <a:pt x="-9626" y="183679"/>
                    <a:pt x="45981" y="151294"/>
                  </a:cubicBezTo>
                  <a:lnTo>
                    <a:pt x="261376" y="26611"/>
                  </a:lnTo>
                  <a:cubicBezTo>
                    <a:pt x="316889" y="-5488"/>
                    <a:pt x="400632" y="-9298"/>
                    <a:pt x="449015" y="19277"/>
                  </a:cubicBezTo>
                  <a:lnTo>
                    <a:pt x="873342" y="264832"/>
                  </a:lnTo>
                  <a:cubicBezTo>
                    <a:pt x="921440" y="292645"/>
                    <a:pt x="915451" y="341032"/>
                    <a:pt x="859844" y="373322"/>
                  </a:cubicBezTo>
                  <a:lnTo>
                    <a:pt x="644449" y="498004"/>
                  </a:lnTo>
                  <a:cubicBezTo>
                    <a:pt x="588937" y="529627"/>
                    <a:pt x="505193" y="533627"/>
                    <a:pt x="456810" y="505052"/>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2" name="Google Shape;472;p15"/>
            <p:cNvSpPr/>
            <p:nvPr/>
          </p:nvSpPr>
          <p:spPr>
            <a:xfrm>
              <a:off x="2999385" y="3858955"/>
              <a:ext cx="906089" cy="910207"/>
            </a:xfrm>
            <a:custGeom>
              <a:avLst/>
              <a:gdLst/>
              <a:ahLst/>
              <a:cxnLst/>
              <a:rect l="l" t="t" r="r" b="b"/>
              <a:pathLst>
                <a:path w="906089" h="910207" extrusionOk="0">
                  <a:moveTo>
                    <a:pt x="906089" y="695706"/>
                  </a:moveTo>
                  <a:lnTo>
                    <a:pt x="906089" y="102203"/>
                  </a:lnTo>
                  <a:lnTo>
                    <a:pt x="23" y="0"/>
                  </a:lnTo>
                  <a:lnTo>
                    <a:pt x="23" y="597218"/>
                  </a:lnTo>
                  <a:lnTo>
                    <a:pt x="23" y="597218"/>
                  </a:lnTo>
                  <a:cubicBezTo>
                    <a:pt x="-547" y="615506"/>
                    <a:pt x="9528" y="632936"/>
                    <a:pt x="32342" y="645891"/>
                  </a:cubicBezTo>
                  <a:lnTo>
                    <a:pt x="456668" y="891445"/>
                  </a:lnTo>
                  <a:cubicBezTo>
                    <a:pt x="504766" y="919258"/>
                    <a:pt x="588795" y="915734"/>
                    <a:pt x="644307" y="883634"/>
                  </a:cubicBezTo>
                  <a:lnTo>
                    <a:pt x="859702" y="758952"/>
                  </a:lnTo>
                  <a:cubicBezTo>
                    <a:pt x="890975" y="740855"/>
                    <a:pt x="906565" y="717518"/>
                    <a:pt x="905614" y="695706"/>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3" name="Google Shape;473;p15"/>
            <p:cNvSpPr/>
            <p:nvPr/>
          </p:nvSpPr>
          <p:spPr>
            <a:xfrm>
              <a:off x="2999385" y="3718383"/>
              <a:ext cx="905566" cy="524522"/>
            </a:xfrm>
            <a:custGeom>
              <a:avLst/>
              <a:gdLst/>
              <a:ahLst/>
              <a:cxnLst/>
              <a:rect l="l" t="t" r="r" b="b"/>
              <a:pathLst>
                <a:path w="905566" h="524522" extrusionOk="0">
                  <a:moveTo>
                    <a:pt x="905519" y="307545"/>
                  </a:moveTo>
                  <a:lnTo>
                    <a:pt x="905519" y="242775"/>
                  </a:lnTo>
                  <a:lnTo>
                    <a:pt x="835843" y="242775"/>
                  </a:lnTo>
                  <a:lnTo>
                    <a:pt x="448874" y="18842"/>
                  </a:lnTo>
                  <a:cubicBezTo>
                    <a:pt x="400776" y="-9066"/>
                    <a:pt x="316747" y="-5542"/>
                    <a:pt x="261235" y="26557"/>
                  </a:cubicBezTo>
                  <a:lnTo>
                    <a:pt x="45839" y="151716"/>
                  </a:lnTo>
                  <a:cubicBezTo>
                    <a:pt x="42009" y="153897"/>
                    <a:pt x="38296" y="156279"/>
                    <a:pt x="34718" y="158860"/>
                  </a:cubicBezTo>
                  <a:lnTo>
                    <a:pt x="23" y="141048"/>
                  </a:lnTo>
                  <a:cubicBezTo>
                    <a:pt x="23" y="141048"/>
                    <a:pt x="23" y="209533"/>
                    <a:pt x="23" y="211819"/>
                  </a:cubicBezTo>
                  <a:lnTo>
                    <a:pt x="23" y="211819"/>
                  </a:lnTo>
                  <a:cubicBezTo>
                    <a:pt x="-547" y="229916"/>
                    <a:pt x="9528" y="247347"/>
                    <a:pt x="32342" y="260301"/>
                  </a:cubicBezTo>
                  <a:lnTo>
                    <a:pt x="456668" y="505760"/>
                  </a:lnTo>
                  <a:cubicBezTo>
                    <a:pt x="504766" y="533573"/>
                    <a:pt x="588795" y="530049"/>
                    <a:pt x="644307" y="497950"/>
                  </a:cubicBezTo>
                  <a:lnTo>
                    <a:pt x="859702" y="373363"/>
                  </a:lnTo>
                  <a:cubicBezTo>
                    <a:pt x="891926" y="354313"/>
                    <a:pt x="907230" y="330500"/>
                    <a:pt x="905424" y="308021"/>
                  </a:cubicBezTo>
                  <a:close/>
                </a:path>
              </a:pathLst>
            </a:custGeom>
            <a:solidFill>
              <a:srgbClr val="EDF0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4" name="Google Shape;474;p15"/>
            <p:cNvSpPr/>
            <p:nvPr/>
          </p:nvSpPr>
          <p:spPr>
            <a:xfrm>
              <a:off x="2999243" y="3647851"/>
              <a:ext cx="905825" cy="524031"/>
            </a:xfrm>
            <a:custGeom>
              <a:avLst/>
              <a:gdLst/>
              <a:ahLst/>
              <a:cxnLst/>
              <a:rect l="l" t="t" r="r" b="b"/>
              <a:pathLst>
                <a:path w="905825" h="524031" extrusionOk="0">
                  <a:moveTo>
                    <a:pt x="456810" y="505236"/>
                  </a:moveTo>
                  <a:lnTo>
                    <a:pt x="32483" y="259777"/>
                  </a:lnTo>
                  <a:cubicBezTo>
                    <a:pt x="-15615" y="231964"/>
                    <a:pt x="-9626" y="183577"/>
                    <a:pt x="45981" y="151192"/>
                  </a:cubicBezTo>
                  <a:lnTo>
                    <a:pt x="261376" y="26605"/>
                  </a:lnTo>
                  <a:cubicBezTo>
                    <a:pt x="316889" y="-5589"/>
                    <a:pt x="400917" y="-9018"/>
                    <a:pt x="449015" y="18795"/>
                  </a:cubicBezTo>
                  <a:lnTo>
                    <a:pt x="873342" y="264254"/>
                  </a:lnTo>
                  <a:cubicBezTo>
                    <a:pt x="921440" y="292067"/>
                    <a:pt x="915451" y="340454"/>
                    <a:pt x="859844" y="372839"/>
                  </a:cubicBezTo>
                  <a:lnTo>
                    <a:pt x="644449" y="497426"/>
                  </a:lnTo>
                  <a:cubicBezTo>
                    <a:pt x="588937" y="529620"/>
                    <a:pt x="504908" y="533050"/>
                    <a:pt x="456810" y="505236"/>
                  </a:cubicBezTo>
                  <a:close/>
                </a:path>
              </a:pathLst>
            </a:custGeom>
            <a:solidFill>
              <a:srgbClr val="E2E5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5" name="Google Shape;475;p15"/>
            <p:cNvSpPr/>
            <p:nvPr/>
          </p:nvSpPr>
          <p:spPr>
            <a:xfrm>
              <a:off x="3230772" y="3780524"/>
              <a:ext cx="129655" cy="75042"/>
            </a:xfrm>
            <a:custGeom>
              <a:avLst/>
              <a:gdLst/>
              <a:ahLst/>
              <a:cxnLst/>
              <a:rect l="l" t="t" r="r" b="b"/>
              <a:pathLst>
                <a:path w="129655" h="75042" extrusionOk="0">
                  <a:moveTo>
                    <a:pt x="129655" y="37474"/>
                  </a:moveTo>
                  <a:lnTo>
                    <a:pt x="129655" y="13852"/>
                  </a:lnTo>
                  <a:lnTo>
                    <a:pt x="115207" y="13852"/>
                  </a:lnTo>
                  <a:lnTo>
                    <a:pt x="110739" y="10994"/>
                  </a:lnTo>
                  <a:cubicBezTo>
                    <a:pt x="81909" y="-3665"/>
                    <a:pt x="47841" y="-3665"/>
                    <a:pt x="19011" y="10994"/>
                  </a:cubicBezTo>
                  <a:cubicBezTo>
                    <a:pt x="16293" y="12575"/>
                    <a:pt x="13716" y="14395"/>
                    <a:pt x="11312" y="16424"/>
                  </a:cubicBezTo>
                  <a:lnTo>
                    <a:pt x="0" y="13852"/>
                  </a:lnTo>
                  <a:lnTo>
                    <a:pt x="0" y="37474"/>
                  </a:lnTo>
                  <a:cubicBezTo>
                    <a:pt x="1084" y="49123"/>
                    <a:pt x="8346" y="59286"/>
                    <a:pt x="19011" y="64049"/>
                  </a:cubicBezTo>
                  <a:cubicBezTo>
                    <a:pt x="47841" y="78708"/>
                    <a:pt x="81909" y="78708"/>
                    <a:pt x="110739" y="64049"/>
                  </a:cubicBezTo>
                  <a:cubicBezTo>
                    <a:pt x="121405" y="59305"/>
                    <a:pt x="128648" y="49123"/>
                    <a:pt x="129655" y="3747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6" name="Google Shape;476;p15"/>
            <p:cNvSpPr/>
            <p:nvPr/>
          </p:nvSpPr>
          <p:spPr>
            <a:xfrm>
              <a:off x="3230772" y="3756847"/>
              <a:ext cx="129655" cy="75056"/>
            </a:xfrm>
            <a:custGeom>
              <a:avLst/>
              <a:gdLst/>
              <a:ahLst/>
              <a:cxnLst/>
              <a:rect l="l" t="t" r="r" b="b"/>
              <a:pathLst>
                <a:path w="129655" h="75056" extrusionOk="0">
                  <a:moveTo>
                    <a:pt x="129655" y="37528"/>
                  </a:moveTo>
                  <a:cubicBezTo>
                    <a:pt x="129655" y="58255"/>
                    <a:pt x="100631" y="75057"/>
                    <a:pt x="64828" y="75057"/>
                  </a:cubicBezTo>
                  <a:cubicBezTo>
                    <a:pt x="29024" y="75057"/>
                    <a:pt x="0" y="58255"/>
                    <a:pt x="0" y="37528"/>
                  </a:cubicBezTo>
                  <a:cubicBezTo>
                    <a:pt x="0" y="16802"/>
                    <a:pt x="29024" y="0"/>
                    <a:pt x="64828" y="0"/>
                  </a:cubicBezTo>
                  <a:cubicBezTo>
                    <a:pt x="100631" y="0"/>
                    <a:pt x="129655" y="16802"/>
                    <a:pt x="129655" y="3752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7" name="Google Shape;477;p15"/>
            <p:cNvSpPr/>
            <p:nvPr/>
          </p:nvSpPr>
          <p:spPr>
            <a:xfrm>
              <a:off x="3393243" y="3872036"/>
              <a:ext cx="129623" cy="74995"/>
            </a:xfrm>
            <a:custGeom>
              <a:avLst/>
              <a:gdLst/>
              <a:ahLst/>
              <a:cxnLst/>
              <a:rect l="l" t="t" r="r" b="b"/>
              <a:pathLst>
                <a:path w="129623" h="74995" extrusionOk="0">
                  <a:moveTo>
                    <a:pt x="128018" y="45689"/>
                  </a:moveTo>
                  <a:cubicBezTo>
                    <a:pt x="124482" y="53623"/>
                    <a:pt x="118341" y="60110"/>
                    <a:pt x="110623" y="64072"/>
                  </a:cubicBezTo>
                  <a:cubicBezTo>
                    <a:pt x="81812" y="78636"/>
                    <a:pt x="47801" y="78636"/>
                    <a:pt x="18990" y="64072"/>
                  </a:cubicBezTo>
                  <a:cubicBezTo>
                    <a:pt x="11271" y="60110"/>
                    <a:pt x="5131" y="53623"/>
                    <a:pt x="1595" y="45689"/>
                  </a:cubicBezTo>
                  <a:cubicBezTo>
                    <a:pt x="-3158" y="33497"/>
                    <a:pt x="2735" y="20448"/>
                    <a:pt x="18990" y="10923"/>
                  </a:cubicBezTo>
                  <a:cubicBezTo>
                    <a:pt x="47801" y="-3641"/>
                    <a:pt x="81812" y="-3641"/>
                    <a:pt x="110623" y="10923"/>
                  </a:cubicBezTo>
                  <a:cubicBezTo>
                    <a:pt x="126972" y="19971"/>
                    <a:pt x="132771" y="33021"/>
                    <a:pt x="128018" y="45689"/>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8" name="Google Shape;478;p15"/>
            <p:cNvSpPr/>
            <p:nvPr/>
          </p:nvSpPr>
          <p:spPr>
            <a:xfrm>
              <a:off x="3395112" y="3888323"/>
              <a:ext cx="126148" cy="58707"/>
            </a:xfrm>
            <a:custGeom>
              <a:avLst/>
              <a:gdLst/>
              <a:ahLst/>
              <a:cxnLst/>
              <a:rect l="l" t="t" r="r" b="b"/>
              <a:pathLst>
                <a:path w="126148" h="58707" extrusionOk="0">
                  <a:moveTo>
                    <a:pt x="126149" y="29401"/>
                  </a:moveTo>
                  <a:cubicBezTo>
                    <a:pt x="122613" y="37336"/>
                    <a:pt x="116472" y="43822"/>
                    <a:pt x="108754" y="47784"/>
                  </a:cubicBezTo>
                  <a:cubicBezTo>
                    <a:pt x="79942" y="62348"/>
                    <a:pt x="45932" y="62348"/>
                    <a:pt x="17120" y="47784"/>
                  </a:cubicBezTo>
                  <a:cubicBezTo>
                    <a:pt x="6959" y="47051"/>
                    <a:pt x="-683" y="38202"/>
                    <a:pt x="48" y="28030"/>
                  </a:cubicBezTo>
                  <a:cubicBezTo>
                    <a:pt x="704" y="18867"/>
                    <a:pt x="7976" y="11580"/>
                    <a:pt x="17120" y="10923"/>
                  </a:cubicBezTo>
                  <a:cubicBezTo>
                    <a:pt x="45932" y="-3641"/>
                    <a:pt x="79942" y="-3641"/>
                    <a:pt x="108754" y="10923"/>
                  </a:cubicBezTo>
                  <a:cubicBezTo>
                    <a:pt x="116491" y="14904"/>
                    <a:pt x="122632" y="21429"/>
                    <a:pt x="126149" y="2940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9" name="Google Shape;479;p15"/>
            <p:cNvSpPr/>
            <p:nvPr/>
          </p:nvSpPr>
          <p:spPr>
            <a:xfrm>
              <a:off x="3543979" y="3964737"/>
              <a:ext cx="129655" cy="75042"/>
            </a:xfrm>
            <a:custGeom>
              <a:avLst/>
              <a:gdLst/>
              <a:ahLst/>
              <a:cxnLst/>
              <a:rect l="l" t="t" r="r" b="b"/>
              <a:pathLst>
                <a:path w="129655" h="75042" extrusionOk="0">
                  <a:moveTo>
                    <a:pt x="129655" y="37474"/>
                  </a:moveTo>
                  <a:lnTo>
                    <a:pt x="129655" y="13852"/>
                  </a:lnTo>
                  <a:lnTo>
                    <a:pt x="115207" y="13852"/>
                  </a:lnTo>
                  <a:lnTo>
                    <a:pt x="110739" y="10994"/>
                  </a:lnTo>
                  <a:cubicBezTo>
                    <a:pt x="81909" y="-3665"/>
                    <a:pt x="47841" y="-3665"/>
                    <a:pt x="19011" y="10994"/>
                  </a:cubicBezTo>
                  <a:cubicBezTo>
                    <a:pt x="16321" y="12585"/>
                    <a:pt x="13745" y="14366"/>
                    <a:pt x="11312" y="16328"/>
                  </a:cubicBezTo>
                  <a:lnTo>
                    <a:pt x="0" y="13852"/>
                  </a:lnTo>
                  <a:lnTo>
                    <a:pt x="0" y="37474"/>
                  </a:lnTo>
                  <a:cubicBezTo>
                    <a:pt x="1084" y="49123"/>
                    <a:pt x="8346" y="59286"/>
                    <a:pt x="19011" y="64049"/>
                  </a:cubicBezTo>
                  <a:cubicBezTo>
                    <a:pt x="47841" y="78708"/>
                    <a:pt x="81909" y="78708"/>
                    <a:pt x="110739" y="64049"/>
                  </a:cubicBezTo>
                  <a:cubicBezTo>
                    <a:pt x="121405" y="59305"/>
                    <a:pt x="128648" y="49123"/>
                    <a:pt x="129655" y="3747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0" name="Google Shape;480;p15"/>
            <p:cNvSpPr/>
            <p:nvPr/>
          </p:nvSpPr>
          <p:spPr>
            <a:xfrm>
              <a:off x="3543979" y="3941061"/>
              <a:ext cx="129655" cy="75056"/>
            </a:xfrm>
            <a:custGeom>
              <a:avLst/>
              <a:gdLst/>
              <a:ahLst/>
              <a:cxnLst/>
              <a:rect l="l" t="t" r="r" b="b"/>
              <a:pathLst>
                <a:path w="129655" h="75056" extrusionOk="0">
                  <a:moveTo>
                    <a:pt x="129655" y="37529"/>
                  </a:moveTo>
                  <a:cubicBezTo>
                    <a:pt x="129655" y="58255"/>
                    <a:pt x="100631" y="75057"/>
                    <a:pt x="64828" y="75057"/>
                  </a:cubicBezTo>
                  <a:cubicBezTo>
                    <a:pt x="29024" y="75057"/>
                    <a:pt x="0" y="58255"/>
                    <a:pt x="0" y="37529"/>
                  </a:cubicBezTo>
                  <a:cubicBezTo>
                    <a:pt x="0" y="16802"/>
                    <a:pt x="29024" y="0"/>
                    <a:pt x="64828" y="0"/>
                  </a:cubicBezTo>
                  <a:cubicBezTo>
                    <a:pt x="100631" y="0"/>
                    <a:pt x="129655" y="16802"/>
                    <a:pt x="129655" y="3752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1" name="Google Shape;481;p15"/>
            <p:cNvSpPr/>
            <p:nvPr/>
          </p:nvSpPr>
          <p:spPr>
            <a:xfrm>
              <a:off x="5673026" y="4464079"/>
              <a:ext cx="468241" cy="270891"/>
            </a:xfrm>
            <a:custGeom>
              <a:avLst/>
              <a:gdLst/>
              <a:ahLst/>
              <a:cxnLst/>
              <a:rect l="l" t="t" r="r" b="b"/>
              <a:pathLst>
                <a:path w="468241" h="270891" extrusionOk="0">
                  <a:moveTo>
                    <a:pt x="468242" y="135445"/>
                  </a:moveTo>
                  <a:cubicBezTo>
                    <a:pt x="468242" y="210250"/>
                    <a:pt x="363422" y="270891"/>
                    <a:pt x="234121" y="270891"/>
                  </a:cubicBezTo>
                  <a:cubicBezTo>
                    <a:pt x="104819" y="270891"/>
                    <a:pt x="0" y="210250"/>
                    <a:pt x="0" y="135445"/>
                  </a:cubicBezTo>
                  <a:cubicBezTo>
                    <a:pt x="0" y="60641"/>
                    <a:pt x="104819" y="0"/>
                    <a:pt x="234121" y="0"/>
                  </a:cubicBezTo>
                  <a:cubicBezTo>
                    <a:pt x="363422" y="0"/>
                    <a:pt x="468242" y="60641"/>
                    <a:pt x="468242" y="135445"/>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2" name="Google Shape;482;p15"/>
            <p:cNvSpPr/>
            <p:nvPr/>
          </p:nvSpPr>
          <p:spPr>
            <a:xfrm>
              <a:off x="5819482" y="3280817"/>
              <a:ext cx="243195" cy="356577"/>
            </a:xfrm>
            <a:custGeom>
              <a:avLst/>
              <a:gdLst/>
              <a:ahLst/>
              <a:cxnLst/>
              <a:rect l="l" t="t" r="r" b="b"/>
              <a:pathLst>
                <a:path w="243195" h="356577" extrusionOk="0">
                  <a:moveTo>
                    <a:pt x="85669" y="11781"/>
                  </a:moveTo>
                  <a:cubicBezTo>
                    <a:pt x="95174" y="-3744"/>
                    <a:pt x="169318" y="-14031"/>
                    <a:pt x="193652" y="48738"/>
                  </a:cubicBezTo>
                  <a:cubicBezTo>
                    <a:pt x="203157" y="72551"/>
                    <a:pt x="201446" y="133416"/>
                    <a:pt x="209145" y="171611"/>
                  </a:cubicBezTo>
                  <a:cubicBezTo>
                    <a:pt x="216845" y="209806"/>
                    <a:pt x="235000" y="231523"/>
                    <a:pt x="241559" y="262479"/>
                  </a:cubicBezTo>
                  <a:cubicBezTo>
                    <a:pt x="248118" y="293436"/>
                    <a:pt x="237472" y="345442"/>
                    <a:pt x="162854" y="354681"/>
                  </a:cubicBezTo>
                  <a:cubicBezTo>
                    <a:pt x="88236" y="363921"/>
                    <a:pt x="30917" y="337632"/>
                    <a:pt x="13332" y="313819"/>
                  </a:cubicBezTo>
                  <a:cubicBezTo>
                    <a:pt x="-4253" y="290007"/>
                    <a:pt x="-4634" y="239334"/>
                    <a:pt x="13332" y="212092"/>
                  </a:cubicBezTo>
                  <a:cubicBezTo>
                    <a:pt x="31297" y="184851"/>
                    <a:pt x="45556" y="162848"/>
                    <a:pt x="45080" y="127415"/>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3" name="Google Shape;483;p15"/>
            <p:cNvSpPr/>
            <p:nvPr/>
          </p:nvSpPr>
          <p:spPr>
            <a:xfrm>
              <a:off x="5837923" y="3277536"/>
              <a:ext cx="116085" cy="143945"/>
            </a:xfrm>
            <a:custGeom>
              <a:avLst/>
              <a:gdLst/>
              <a:ahLst/>
              <a:cxnLst/>
              <a:rect l="l" t="t" r="r" b="b"/>
              <a:pathLst>
                <a:path w="116085" h="143945" extrusionOk="0">
                  <a:moveTo>
                    <a:pt x="116086" y="4300"/>
                  </a:moveTo>
                  <a:cubicBezTo>
                    <a:pt x="116086" y="4300"/>
                    <a:pt x="60383" y="-11798"/>
                    <a:pt x="26639" y="18301"/>
                  </a:cubicBezTo>
                  <a:cubicBezTo>
                    <a:pt x="3978" y="39285"/>
                    <a:pt x="-5176" y="71137"/>
                    <a:pt x="2875" y="100979"/>
                  </a:cubicBezTo>
                  <a:cubicBezTo>
                    <a:pt x="7343" y="118600"/>
                    <a:pt x="16373" y="142603"/>
                    <a:pt x="30346" y="143936"/>
                  </a:cubicBezTo>
                  <a:cubicBezTo>
                    <a:pt x="44319" y="145270"/>
                    <a:pt x="116086" y="4300"/>
                    <a:pt x="116086" y="4300"/>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4" name="Google Shape;484;p15"/>
            <p:cNvSpPr/>
            <p:nvPr/>
          </p:nvSpPr>
          <p:spPr>
            <a:xfrm>
              <a:off x="5860663" y="3433950"/>
              <a:ext cx="143677" cy="161015"/>
            </a:xfrm>
            <a:custGeom>
              <a:avLst/>
              <a:gdLst/>
              <a:ahLst/>
              <a:cxnLst/>
              <a:rect l="l" t="t" r="r" b="b"/>
              <a:pathLst>
                <a:path w="143677" h="161015" extrusionOk="0">
                  <a:moveTo>
                    <a:pt x="114638" y="0"/>
                  </a:moveTo>
                  <a:cubicBezTo>
                    <a:pt x="114638" y="0"/>
                    <a:pt x="110931" y="62103"/>
                    <a:pt x="112072" y="66675"/>
                  </a:cubicBezTo>
                  <a:cubicBezTo>
                    <a:pt x="113212" y="71247"/>
                    <a:pt x="136406" y="76200"/>
                    <a:pt x="142965" y="81153"/>
                  </a:cubicBezTo>
                  <a:cubicBezTo>
                    <a:pt x="149524" y="86106"/>
                    <a:pt x="109220" y="149638"/>
                    <a:pt x="88783" y="158972"/>
                  </a:cubicBezTo>
                  <a:cubicBezTo>
                    <a:pt x="68346" y="168307"/>
                    <a:pt x="4944" y="144399"/>
                    <a:pt x="477" y="112871"/>
                  </a:cubicBezTo>
                  <a:cubicBezTo>
                    <a:pt x="-3515" y="83725"/>
                    <a:pt x="18632" y="61151"/>
                    <a:pt x="27187" y="53245"/>
                  </a:cubicBezTo>
                  <a:cubicBezTo>
                    <a:pt x="32995" y="52692"/>
                    <a:pt x="38841" y="52531"/>
                    <a:pt x="44678" y="52769"/>
                  </a:cubicBezTo>
                  <a:lnTo>
                    <a:pt x="46579" y="22670"/>
                  </a:lnTo>
                  <a:cubicBezTo>
                    <a:pt x="74335" y="13811"/>
                    <a:pt x="114638" y="0"/>
                    <a:pt x="114638"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5" name="Google Shape;485;p15"/>
            <p:cNvSpPr/>
            <p:nvPr/>
          </p:nvSpPr>
          <p:spPr>
            <a:xfrm>
              <a:off x="5729287" y="3551002"/>
              <a:ext cx="121787" cy="284211"/>
            </a:xfrm>
            <a:custGeom>
              <a:avLst/>
              <a:gdLst/>
              <a:ahLst/>
              <a:cxnLst/>
              <a:rect l="l" t="t" r="r" b="b"/>
              <a:pathLst>
                <a:path w="121787" h="284211" extrusionOk="0">
                  <a:moveTo>
                    <a:pt x="96303" y="391"/>
                  </a:moveTo>
                  <a:cubicBezTo>
                    <a:pt x="96303" y="-1418"/>
                    <a:pt x="86797" y="3630"/>
                    <a:pt x="86797" y="3725"/>
                  </a:cubicBezTo>
                  <a:cubicBezTo>
                    <a:pt x="86797" y="3820"/>
                    <a:pt x="82330" y="163269"/>
                    <a:pt x="74535" y="177747"/>
                  </a:cubicBezTo>
                  <a:lnTo>
                    <a:pt x="74535" y="177747"/>
                  </a:lnTo>
                  <a:cubicBezTo>
                    <a:pt x="54669" y="211560"/>
                    <a:pt x="2103" y="268901"/>
                    <a:pt x="772" y="275283"/>
                  </a:cubicBezTo>
                  <a:cubicBezTo>
                    <a:pt x="-3125" y="294333"/>
                    <a:pt x="8092" y="277283"/>
                    <a:pt x="26152" y="275283"/>
                  </a:cubicBezTo>
                  <a:cubicBezTo>
                    <a:pt x="36323" y="274044"/>
                    <a:pt x="96113" y="213466"/>
                    <a:pt x="109516" y="199654"/>
                  </a:cubicBezTo>
                  <a:lnTo>
                    <a:pt x="110371" y="200131"/>
                  </a:lnTo>
                  <a:lnTo>
                    <a:pt x="110371" y="198607"/>
                  </a:lnTo>
                  <a:lnTo>
                    <a:pt x="112082" y="196797"/>
                  </a:lnTo>
                  <a:cubicBezTo>
                    <a:pt x="112424" y="192482"/>
                    <a:pt x="112424" y="188158"/>
                    <a:pt x="112082" y="183843"/>
                  </a:cubicBezTo>
                  <a:cubicBezTo>
                    <a:pt x="137272" y="10583"/>
                    <a:pt x="106664" y="-942"/>
                    <a:pt x="96303" y="391"/>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6" name="Google Shape;486;p15"/>
            <p:cNvSpPr/>
            <p:nvPr/>
          </p:nvSpPr>
          <p:spPr>
            <a:xfrm>
              <a:off x="5818929" y="3486611"/>
              <a:ext cx="209320" cy="241045"/>
            </a:xfrm>
            <a:custGeom>
              <a:avLst/>
              <a:gdLst/>
              <a:ahLst/>
              <a:cxnLst/>
              <a:rect l="l" t="t" r="r" b="b"/>
              <a:pathLst>
                <a:path w="209320" h="241045" extrusionOk="0">
                  <a:moveTo>
                    <a:pt x="164832" y="20110"/>
                  </a:moveTo>
                  <a:cubicBezTo>
                    <a:pt x="182322" y="22777"/>
                    <a:pt x="202189" y="32111"/>
                    <a:pt x="204945" y="41636"/>
                  </a:cubicBezTo>
                  <a:cubicBezTo>
                    <a:pt x="212141" y="76098"/>
                    <a:pt x="210439" y="111835"/>
                    <a:pt x="200002" y="145459"/>
                  </a:cubicBezTo>
                  <a:cubicBezTo>
                    <a:pt x="184889" y="185464"/>
                    <a:pt x="174718" y="210895"/>
                    <a:pt x="165973" y="228136"/>
                  </a:cubicBezTo>
                  <a:cubicBezTo>
                    <a:pt x="165973" y="228136"/>
                    <a:pt x="90594" y="260521"/>
                    <a:pt x="29758" y="222706"/>
                  </a:cubicBezTo>
                  <a:cubicBezTo>
                    <a:pt x="29758" y="222706"/>
                    <a:pt x="25576" y="179844"/>
                    <a:pt x="25291" y="156889"/>
                  </a:cubicBezTo>
                  <a:cubicBezTo>
                    <a:pt x="-30792" y="107835"/>
                    <a:pt x="17211" y="47351"/>
                    <a:pt x="64739" y="393"/>
                  </a:cubicBezTo>
                  <a:cubicBezTo>
                    <a:pt x="70433" y="-131"/>
                    <a:pt x="76155" y="-131"/>
                    <a:pt x="81849" y="393"/>
                  </a:cubicBezTo>
                  <a:cubicBezTo>
                    <a:pt x="81849" y="393"/>
                    <a:pt x="39454" y="50685"/>
                    <a:pt x="68921" y="79260"/>
                  </a:cubicBezTo>
                  <a:cubicBezTo>
                    <a:pt x="132133" y="59638"/>
                    <a:pt x="144680" y="31063"/>
                    <a:pt x="164832" y="2011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7" name="Google Shape;487;p15"/>
            <p:cNvSpPr/>
            <p:nvPr/>
          </p:nvSpPr>
          <p:spPr>
            <a:xfrm>
              <a:off x="5856166" y="3289038"/>
              <a:ext cx="154042" cy="190250"/>
            </a:xfrm>
            <a:custGeom>
              <a:avLst/>
              <a:gdLst/>
              <a:ahLst/>
              <a:cxnLst/>
              <a:rect l="l" t="t" r="r" b="b"/>
              <a:pathLst>
                <a:path w="154042" h="190250" extrusionOk="0">
                  <a:moveTo>
                    <a:pt x="3263" y="67854"/>
                  </a:moveTo>
                  <a:lnTo>
                    <a:pt x="3263" y="67854"/>
                  </a:lnTo>
                  <a:cubicBezTo>
                    <a:pt x="9442" y="27945"/>
                    <a:pt x="38244" y="-2250"/>
                    <a:pt x="79308" y="132"/>
                  </a:cubicBezTo>
                  <a:cubicBezTo>
                    <a:pt x="122872" y="2484"/>
                    <a:pt x="156274" y="39784"/>
                    <a:pt x="153926" y="83437"/>
                  </a:cubicBezTo>
                  <a:cubicBezTo>
                    <a:pt x="152586" y="108288"/>
                    <a:pt x="139668" y="131053"/>
                    <a:pt x="119041" y="144912"/>
                  </a:cubicBezTo>
                  <a:cubicBezTo>
                    <a:pt x="117624" y="150960"/>
                    <a:pt x="115486" y="156808"/>
                    <a:pt x="112672" y="162342"/>
                  </a:cubicBezTo>
                  <a:cubicBezTo>
                    <a:pt x="98129" y="179297"/>
                    <a:pt x="59441" y="190060"/>
                    <a:pt x="46704" y="190251"/>
                  </a:cubicBezTo>
                  <a:cubicBezTo>
                    <a:pt x="35677" y="190251"/>
                    <a:pt x="26172" y="180059"/>
                    <a:pt x="15811" y="162914"/>
                  </a:cubicBezTo>
                  <a:cubicBezTo>
                    <a:pt x="-5672" y="127195"/>
                    <a:pt x="-158" y="87571"/>
                    <a:pt x="3263" y="67854"/>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8" name="Google Shape;488;p15"/>
            <p:cNvSpPr/>
            <p:nvPr/>
          </p:nvSpPr>
          <p:spPr>
            <a:xfrm>
              <a:off x="5862376" y="3287995"/>
              <a:ext cx="154704" cy="145954"/>
            </a:xfrm>
            <a:custGeom>
              <a:avLst/>
              <a:gdLst/>
              <a:ahLst/>
              <a:cxnLst/>
              <a:rect l="l" t="t" r="r" b="b"/>
              <a:pathLst>
                <a:path w="154704" h="145954" extrusionOk="0">
                  <a:moveTo>
                    <a:pt x="85930" y="1937"/>
                  </a:moveTo>
                  <a:cubicBezTo>
                    <a:pt x="114447" y="7557"/>
                    <a:pt x="138400" y="15748"/>
                    <a:pt x="146290" y="44038"/>
                  </a:cubicBezTo>
                  <a:cubicBezTo>
                    <a:pt x="151613" y="63659"/>
                    <a:pt x="158647" y="101188"/>
                    <a:pt x="151993" y="116523"/>
                  </a:cubicBezTo>
                  <a:lnTo>
                    <a:pt x="147811" y="127857"/>
                  </a:lnTo>
                  <a:lnTo>
                    <a:pt x="112926" y="145955"/>
                  </a:lnTo>
                  <a:cubicBezTo>
                    <a:pt x="112926" y="145955"/>
                    <a:pt x="96576" y="132334"/>
                    <a:pt x="101709" y="92424"/>
                  </a:cubicBezTo>
                  <a:cubicBezTo>
                    <a:pt x="101510" y="87043"/>
                    <a:pt x="99798" y="81823"/>
                    <a:pt x="96766" y="77375"/>
                  </a:cubicBezTo>
                  <a:cubicBezTo>
                    <a:pt x="94580" y="73594"/>
                    <a:pt x="92954" y="69517"/>
                    <a:pt x="91919" y="65278"/>
                  </a:cubicBezTo>
                  <a:cubicBezTo>
                    <a:pt x="87774" y="54496"/>
                    <a:pt x="79685" y="45704"/>
                    <a:pt x="69295" y="40704"/>
                  </a:cubicBezTo>
                  <a:cubicBezTo>
                    <a:pt x="43345" y="26130"/>
                    <a:pt x="5323" y="38704"/>
                    <a:pt x="0" y="44038"/>
                  </a:cubicBezTo>
                  <a:cubicBezTo>
                    <a:pt x="15142" y="11452"/>
                    <a:pt x="50959" y="-6102"/>
                    <a:pt x="85930" y="1937"/>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9" name="Google Shape;489;p15"/>
            <p:cNvSpPr/>
            <p:nvPr/>
          </p:nvSpPr>
          <p:spPr>
            <a:xfrm>
              <a:off x="5888298" y="4552945"/>
              <a:ext cx="121626" cy="93085"/>
            </a:xfrm>
            <a:custGeom>
              <a:avLst/>
              <a:gdLst/>
              <a:ahLst/>
              <a:cxnLst/>
              <a:rect l="l" t="t" r="r" b="b"/>
              <a:pathLst>
                <a:path w="121626" h="93085" extrusionOk="0">
                  <a:moveTo>
                    <a:pt x="112478" y="2"/>
                  </a:moveTo>
                  <a:cubicBezTo>
                    <a:pt x="97840" y="11908"/>
                    <a:pt x="75121" y="3717"/>
                    <a:pt x="74456" y="4765"/>
                  </a:cubicBezTo>
                  <a:cubicBezTo>
                    <a:pt x="57422" y="19395"/>
                    <a:pt x="39590" y="33073"/>
                    <a:pt x="21035" y="45722"/>
                  </a:cubicBezTo>
                  <a:cubicBezTo>
                    <a:pt x="11529" y="52866"/>
                    <a:pt x="-2254" y="62486"/>
                    <a:pt x="313" y="76202"/>
                  </a:cubicBezTo>
                  <a:cubicBezTo>
                    <a:pt x="4875" y="100872"/>
                    <a:pt x="44228" y="93347"/>
                    <a:pt x="59057" y="85727"/>
                  </a:cubicBezTo>
                  <a:cubicBezTo>
                    <a:pt x="73886" y="78107"/>
                    <a:pt x="86053" y="65725"/>
                    <a:pt x="100121" y="57152"/>
                  </a:cubicBezTo>
                  <a:cubicBezTo>
                    <a:pt x="110102" y="50961"/>
                    <a:pt x="119987" y="47627"/>
                    <a:pt x="121604" y="35054"/>
                  </a:cubicBezTo>
                  <a:cubicBezTo>
                    <a:pt x="122079" y="27149"/>
                    <a:pt x="115045" y="-284"/>
                    <a:pt x="112478"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0" name="Google Shape;490;p15"/>
            <p:cNvSpPr/>
            <p:nvPr/>
          </p:nvSpPr>
          <p:spPr>
            <a:xfrm>
              <a:off x="5888421" y="4582665"/>
              <a:ext cx="121131" cy="63346"/>
            </a:xfrm>
            <a:custGeom>
              <a:avLst/>
              <a:gdLst/>
              <a:ahLst/>
              <a:cxnLst/>
              <a:rect l="l" t="t" r="r" b="b"/>
              <a:pathLst>
                <a:path w="121131" h="63346" extrusionOk="0">
                  <a:moveTo>
                    <a:pt x="120910" y="0"/>
                  </a:moveTo>
                  <a:cubicBezTo>
                    <a:pt x="118914" y="12192"/>
                    <a:pt x="109219" y="15526"/>
                    <a:pt x="99238" y="21717"/>
                  </a:cubicBezTo>
                  <a:cubicBezTo>
                    <a:pt x="84979" y="30575"/>
                    <a:pt x="72432" y="43434"/>
                    <a:pt x="57604" y="50959"/>
                  </a:cubicBezTo>
                  <a:cubicBezTo>
                    <a:pt x="42775" y="58484"/>
                    <a:pt x="9601" y="64770"/>
                    <a:pt x="0" y="47244"/>
                  </a:cubicBezTo>
                  <a:cubicBezTo>
                    <a:pt x="5228" y="70961"/>
                    <a:pt x="43916" y="63532"/>
                    <a:pt x="58554" y="56007"/>
                  </a:cubicBezTo>
                  <a:cubicBezTo>
                    <a:pt x="73193" y="48482"/>
                    <a:pt x="85550" y="36004"/>
                    <a:pt x="99618" y="27432"/>
                  </a:cubicBezTo>
                  <a:cubicBezTo>
                    <a:pt x="109599" y="21241"/>
                    <a:pt x="119484" y="17907"/>
                    <a:pt x="121101" y="5334"/>
                  </a:cubicBezTo>
                  <a:cubicBezTo>
                    <a:pt x="121177" y="3553"/>
                    <a:pt x="121110" y="1772"/>
                    <a:pt x="120910"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1" name="Google Shape;491;p15"/>
            <p:cNvSpPr/>
            <p:nvPr/>
          </p:nvSpPr>
          <p:spPr>
            <a:xfrm>
              <a:off x="5795742" y="4532466"/>
              <a:ext cx="111395" cy="86487"/>
            </a:xfrm>
            <a:custGeom>
              <a:avLst/>
              <a:gdLst/>
              <a:ahLst/>
              <a:cxnLst/>
              <a:rect l="l" t="t" r="r" b="b"/>
              <a:pathLst>
                <a:path w="111395" h="86487" extrusionOk="0">
                  <a:moveTo>
                    <a:pt x="102659" y="2"/>
                  </a:moveTo>
                  <a:cubicBezTo>
                    <a:pt x="89257" y="10956"/>
                    <a:pt x="69105" y="4765"/>
                    <a:pt x="68154" y="5812"/>
                  </a:cubicBezTo>
                  <a:cubicBezTo>
                    <a:pt x="52537" y="19109"/>
                    <a:pt x="36225" y="31578"/>
                    <a:pt x="19296" y="43151"/>
                  </a:cubicBezTo>
                  <a:cubicBezTo>
                    <a:pt x="10931" y="49723"/>
                    <a:pt x="-2091" y="58486"/>
                    <a:pt x="285" y="71059"/>
                  </a:cubicBezTo>
                  <a:cubicBezTo>
                    <a:pt x="4467" y="93633"/>
                    <a:pt x="40493" y="86680"/>
                    <a:pt x="54181" y="79822"/>
                  </a:cubicBezTo>
                  <a:cubicBezTo>
                    <a:pt x="67869" y="72964"/>
                    <a:pt x="78800" y="61438"/>
                    <a:pt x="91728" y="53437"/>
                  </a:cubicBezTo>
                  <a:cubicBezTo>
                    <a:pt x="101234" y="47722"/>
                    <a:pt x="109884" y="44770"/>
                    <a:pt x="111309" y="33149"/>
                  </a:cubicBezTo>
                  <a:cubicBezTo>
                    <a:pt x="112260" y="26101"/>
                    <a:pt x="105036" y="-283"/>
                    <a:pt x="102659"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2" name="Google Shape;492;p15"/>
            <p:cNvSpPr/>
            <p:nvPr/>
          </p:nvSpPr>
          <p:spPr>
            <a:xfrm>
              <a:off x="5796313" y="4560948"/>
              <a:ext cx="110894" cy="58013"/>
            </a:xfrm>
            <a:custGeom>
              <a:avLst/>
              <a:gdLst/>
              <a:ahLst/>
              <a:cxnLst/>
              <a:rect l="l" t="t" r="r" b="b"/>
              <a:pathLst>
                <a:path w="110894" h="58013" extrusionOk="0">
                  <a:moveTo>
                    <a:pt x="110644" y="0"/>
                  </a:moveTo>
                  <a:cubicBezTo>
                    <a:pt x="108838" y="11144"/>
                    <a:pt x="99903" y="14192"/>
                    <a:pt x="90778" y="19812"/>
                  </a:cubicBezTo>
                  <a:cubicBezTo>
                    <a:pt x="77755" y="28004"/>
                    <a:pt x="66254" y="39719"/>
                    <a:pt x="52756" y="46672"/>
                  </a:cubicBezTo>
                  <a:cubicBezTo>
                    <a:pt x="39258" y="53626"/>
                    <a:pt x="8840" y="59341"/>
                    <a:pt x="0" y="43244"/>
                  </a:cubicBezTo>
                  <a:cubicBezTo>
                    <a:pt x="4753" y="64961"/>
                    <a:pt x="40208" y="58198"/>
                    <a:pt x="53706" y="51340"/>
                  </a:cubicBezTo>
                  <a:cubicBezTo>
                    <a:pt x="67204" y="44482"/>
                    <a:pt x="78325" y="32956"/>
                    <a:pt x="91253" y="24955"/>
                  </a:cubicBezTo>
                  <a:cubicBezTo>
                    <a:pt x="100758" y="19240"/>
                    <a:pt x="109408" y="16288"/>
                    <a:pt x="110834" y="4667"/>
                  </a:cubicBezTo>
                  <a:cubicBezTo>
                    <a:pt x="110958" y="3105"/>
                    <a:pt x="110891" y="1543"/>
                    <a:pt x="110644"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3" name="Google Shape;493;p15"/>
            <p:cNvSpPr/>
            <p:nvPr/>
          </p:nvSpPr>
          <p:spPr>
            <a:xfrm>
              <a:off x="5813683" y="3728558"/>
              <a:ext cx="237954" cy="833275"/>
            </a:xfrm>
            <a:custGeom>
              <a:avLst/>
              <a:gdLst/>
              <a:ahLst/>
              <a:cxnLst/>
              <a:rect l="l" t="t" r="r" b="b"/>
              <a:pathLst>
                <a:path w="237954" h="833275" extrusionOk="0">
                  <a:moveTo>
                    <a:pt x="6013" y="123825"/>
                  </a:moveTo>
                  <a:cubicBezTo>
                    <a:pt x="12477" y="73342"/>
                    <a:pt x="31013" y="0"/>
                    <a:pt x="31013" y="0"/>
                  </a:cubicBezTo>
                  <a:cubicBezTo>
                    <a:pt x="48541" y="8201"/>
                    <a:pt x="67495" y="12897"/>
                    <a:pt x="86810" y="13811"/>
                  </a:cubicBezTo>
                  <a:cubicBezTo>
                    <a:pt x="115136" y="13716"/>
                    <a:pt x="143396" y="10973"/>
                    <a:pt x="171219" y="5620"/>
                  </a:cubicBezTo>
                  <a:cubicBezTo>
                    <a:pt x="180287" y="21517"/>
                    <a:pt x="190220" y="36909"/>
                    <a:pt x="200971" y="51721"/>
                  </a:cubicBezTo>
                  <a:cubicBezTo>
                    <a:pt x="215515" y="71914"/>
                    <a:pt x="243746" y="116109"/>
                    <a:pt x="236902" y="193357"/>
                  </a:cubicBezTo>
                  <a:cubicBezTo>
                    <a:pt x="232435" y="243840"/>
                    <a:pt x="204203" y="458248"/>
                    <a:pt x="204203" y="458248"/>
                  </a:cubicBezTo>
                  <a:cubicBezTo>
                    <a:pt x="215201" y="494290"/>
                    <a:pt x="221056" y="531714"/>
                    <a:pt x="221598" y="569405"/>
                  </a:cubicBezTo>
                  <a:cubicBezTo>
                    <a:pt x="218937" y="614229"/>
                    <a:pt x="213024" y="658796"/>
                    <a:pt x="203918" y="702755"/>
                  </a:cubicBezTo>
                  <a:lnTo>
                    <a:pt x="187093" y="824389"/>
                  </a:lnTo>
                  <a:cubicBezTo>
                    <a:pt x="187093" y="824389"/>
                    <a:pt x="164660" y="840676"/>
                    <a:pt x="149071" y="829151"/>
                  </a:cubicBezTo>
                  <a:lnTo>
                    <a:pt x="151067" y="710089"/>
                  </a:lnTo>
                  <a:cubicBezTo>
                    <a:pt x="149166" y="680942"/>
                    <a:pt x="146219" y="637984"/>
                    <a:pt x="144413" y="610552"/>
                  </a:cubicBezTo>
                  <a:cubicBezTo>
                    <a:pt x="141371" y="565785"/>
                    <a:pt x="133387" y="494824"/>
                    <a:pt x="131106" y="477202"/>
                  </a:cubicBezTo>
                  <a:cubicBezTo>
                    <a:pt x="128824" y="459581"/>
                    <a:pt x="123121" y="428434"/>
                    <a:pt x="120364" y="393763"/>
                  </a:cubicBezTo>
                  <a:cubicBezTo>
                    <a:pt x="117608" y="359092"/>
                    <a:pt x="104680" y="182594"/>
                    <a:pt x="104680" y="182594"/>
                  </a:cubicBezTo>
                  <a:lnTo>
                    <a:pt x="102874" y="215646"/>
                  </a:lnTo>
                  <a:cubicBezTo>
                    <a:pt x="102874" y="215646"/>
                    <a:pt x="101068" y="269272"/>
                    <a:pt x="93369" y="335470"/>
                  </a:cubicBezTo>
                  <a:cubicBezTo>
                    <a:pt x="85669" y="401669"/>
                    <a:pt x="83008" y="430720"/>
                    <a:pt x="83008" y="430720"/>
                  </a:cubicBezTo>
                  <a:cubicBezTo>
                    <a:pt x="90308" y="444074"/>
                    <a:pt x="95412" y="458514"/>
                    <a:pt x="98121" y="473488"/>
                  </a:cubicBezTo>
                  <a:cubicBezTo>
                    <a:pt x="99452" y="487775"/>
                    <a:pt x="115707" y="600932"/>
                    <a:pt x="106011" y="658463"/>
                  </a:cubicBezTo>
                  <a:lnTo>
                    <a:pt x="85954" y="804863"/>
                  </a:lnTo>
                  <a:cubicBezTo>
                    <a:pt x="75869" y="811882"/>
                    <a:pt x="63018" y="813587"/>
                    <a:pt x="51449" y="809434"/>
                  </a:cubicBezTo>
                  <a:lnTo>
                    <a:pt x="39663" y="661892"/>
                  </a:lnTo>
                  <a:cubicBezTo>
                    <a:pt x="31773" y="605790"/>
                    <a:pt x="15043" y="486823"/>
                    <a:pt x="12477" y="471392"/>
                  </a:cubicBezTo>
                  <a:cubicBezTo>
                    <a:pt x="6773" y="440226"/>
                    <a:pt x="3408" y="408670"/>
                    <a:pt x="2401" y="376999"/>
                  </a:cubicBezTo>
                  <a:cubicBezTo>
                    <a:pt x="-1782" y="312991"/>
                    <a:pt x="-451" y="174212"/>
                    <a:pt x="6013" y="12382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4" name="Google Shape;494;p15"/>
            <p:cNvSpPr/>
            <p:nvPr/>
          </p:nvSpPr>
          <p:spPr>
            <a:xfrm>
              <a:off x="5803516" y="3708175"/>
              <a:ext cx="253612" cy="553963"/>
            </a:xfrm>
            <a:custGeom>
              <a:avLst/>
              <a:gdLst/>
              <a:ahLst/>
              <a:cxnLst/>
              <a:rect l="l" t="t" r="r" b="b"/>
              <a:pathLst>
                <a:path w="253612" h="553963" extrusionOk="0">
                  <a:moveTo>
                    <a:pt x="181386" y="6572"/>
                  </a:moveTo>
                  <a:lnTo>
                    <a:pt x="224731" y="93726"/>
                  </a:lnTo>
                  <a:cubicBezTo>
                    <a:pt x="224731" y="93726"/>
                    <a:pt x="291270" y="190690"/>
                    <a:pt x="222355" y="439960"/>
                  </a:cubicBezTo>
                  <a:lnTo>
                    <a:pt x="235187" y="516922"/>
                  </a:lnTo>
                  <a:cubicBezTo>
                    <a:pt x="235187" y="516922"/>
                    <a:pt x="105532" y="600265"/>
                    <a:pt x="18746" y="516922"/>
                  </a:cubicBezTo>
                  <a:cubicBezTo>
                    <a:pt x="18746" y="516922"/>
                    <a:pt x="-11291" y="286512"/>
                    <a:pt x="4678" y="180308"/>
                  </a:cubicBezTo>
                  <a:cubicBezTo>
                    <a:pt x="13613" y="119272"/>
                    <a:pt x="27121" y="59007"/>
                    <a:pt x="45077" y="0"/>
                  </a:cubicBezTo>
                  <a:cubicBezTo>
                    <a:pt x="45077" y="0"/>
                    <a:pt x="66369" y="23527"/>
                    <a:pt x="175683" y="8001"/>
                  </a:cubicBezTo>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5" name="Google Shape;495;p15"/>
            <p:cNvSpPr/>
            <p:nvPr/>
          </p:nvSpPr>
          <p:spPr>
            <a:xfrm>
              <a:off x="5812662" y="3486508"/>
              <a:ext cx="71005" cy="74600"/>
            </a:xfrm>
            <a:custGeom>
              <a:avLst/>
              <a:gdLst/>
              <a:ahLst/>
              <a:cxnLst/>
              <a:rect l="l" t="t" r="r" b="b"/>
              <a:pathLst>
                <a:path w="71005" h="74600" extrusionOk="0">
                  <a:moveTo>
                    <a:pt x="71006" y="496"/>
                  </a:moveTo>
                  <a:cubicBezTo>
                    <a:pt x="71006" y="496"/>
                    <a:pt x="36596" y="-10077"/>
                    <a:pt x="0" y="66409"/>
                  </a:cubicBezTo>
                  <a:lnTo>
                    <a:pt x="13688" y="74600"/>
                  </a:lnTo>
                  <a:cubicBezTo>
                    <a:pt x="13688" y="74600"/>
                    <a:pt x="49714" y="20117"/>
                    <a:pt x="71006" y="49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6" name="Google Shape;496;p15"/>
            <p:cNvSpPr/>
            <p:nvPr/>
          </p:nvSpPr>
          <p:spPr>
            <a:xfrm>
              <a:off x="5614947" y="3815235"/>
              <a:ext cx="254367" cy="147732"/>
            </a:xfrm>
            <a:custGeom>
              <a:avLst/>
              <a:gdLst/>
              <a:ahLst/>
              <a:cxnLst/>
              <a:rect l="l" t="t" r="r" b="b"/>
              <a:pathLst>
                <a:path w="254367" h="147732" extrusionOk="0">
                  <a:moveTo>
                    <a:pt x="0" y="86201"/>
                  </a:moveTo>
                  <a:lnTo>
                    <a:pt x="148096" y="0"/>
                  </a:lnTo>
                  <a:lnTo>
                    <a:pt x="254368" y="61436"/>
                  </a:lnTo>
                  <a:lnTo>
                    <a:pt x="106272" y="147733"/>
                  </a:lnTo>
                  <a:lnTo>
                    <a:pt x="0" y="862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7" name="Google Shape;497;p15"/>
            <p:cNvSpPr/>
            <p:nvPr/>
          </p:nvSpPr>
          <p:spPr>
            <a:xfrm>
              <a:off x="5694413" y="3821487"/>
              <a:ext cx="53706" cy="44771"/>
            </a:xfrm>
            <a:custGeom>
              <a:avLst/>
              <a:gdLst/>
              <a:ahLst/>
              <a:cxnLst/>
              <a:rect l="l" t="t" r="r" b="b"/>
              <a:pathLst>
                <a:path w="53706" h="44771" extrusionOk="0">
                  <a:moveTo>
                    <a:pt x="49524" y="35"/>
                  </a:moveTo>
                  <a:cubicBezTo>
                    <a:pt x="40237" y="968"/>
                    <a:pt x="31254" y="3892"/>
                    <a:pt x="23194" y="8607"/>
                  </a:cubicBezTo>
                  <a:cubicBezTo>
                    <a:pt x="20228" y="11198"/>
                    <a:pt x="17053" y="13522"/>
                    <a:pt x="13688" y="15561"/>
                  </a:cubicBezTo>
                  <a:cubicBezTo>
                    <a:pt x="12262" y="16227"/>
                    <a:pt x="10836" y="17180"/>
                    <a:pt x="9315" y="17846"/>
                  </a:cubicBezTo>
                  <a:cubicBezTo>
                    <a:pt x="7053" y="18675"/>
                    <a:pt x="5000" y="20009"/>
                    <a:pt x="3327" y="21752"/>
                  </a:cubicBezTo>
                  <a:cubicBezTo>
                    <a:pt x="1673" y="24200"/>
                    <a:pt x="780" y="27086"/>
                    <a:pt x="760" y="30038"/>
                  </a:cubicBezTo>
                  <a:cubicBezTo>
                    <a:pt x="0" y="33572"/>
                    <a:pt x="-190" y="37211"/>
                    <a:pt x="190" y="40802"/>
                  </a:cubicBezTo>
                  <a:cubicBezTo>
                    <a:pt x="1521" y="46136"/>
                    <a:pt x="7034" y="45660"/>
                    <a:pt x="9696" y="41945"/>
                  </a:cubicBezTo>
                  <a:cubicBezTo>
                    <a:pt x="11141" y="40088"/>
                    <a:pt x="11968" y="37821"/>
                    <a:pt x="12072" y="35468"/>
                  </a:cubicBezTo>
                  <a:cubicBezTo>
                    <a:pt x="12234" y="30905"/>
                    <a:pt x="14562" y="26686"/>
                    <a:pt x="18346" y="24133"/>
                  </a:cubicBezTo>
                  <a:lnTo>
                    <a:pt x="53706" y="2130"/>
                  </a:lnTo>
                  <a:cubicBezTo>
                    <a:pt x="52870" y="644"/>
                    <a:pt x="51216" y="-184"/>
                    <a:pt x="49524" y="3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8" name="Google Shape;498;p15"/>
            <p:cNvSpPr/>
            <p:nvPr/>
          </p:nvSpPr>
          <p:spPr>
            <a:xfrm>
              <a:off x="5775008" y="3530248"/>
              <a:ext cx="253611" cy="322722"/>
            </a:xfrm>
            <a:custGeom>
              <a:avLst/>
              <a:gdLst/>
              <a:ahLst/>
              <a:cxnLst/>
              <a:rect l="l" t="t" r="r" b="b"/>
              <a:pathLst>
                <a:path w="253611" h="322722" extrusionOk="0">
                  <a:moveTo>
                    <a:pt x="250673" y="25527"/>
                  </a:moveTo>
                  <a:cubicBezTo>
                    <a:pt x="245826" y="5334"/>
                    <a:pt x="230046" y="11811"/>
                    <a:pt x="216453" y="0"/>
                  </a:cubicBezTo>
                  <a:cubicBezTo>
                    <a:pt x="184990" y="44672"/>
                    <a:pt x="205902" y="165449"/>
                    <a:pt x="210180" y="178308"/>
                  </a:cubicBezTo>
                  <a:lnTo>
                    <a:pt x="89270" y="255556"/>
                  </a:lnTo>
                  <a:lnTo>
                    <a:pt x="89270" y="255556"/>
                  </a:lnTo>
                  <a:lnTo>
                    <a:pt x="81095" y="260604"/>
                  </a:lnTo>
                  <a:cubicBezTo>
                    <a:pt x="67331" y="269662"/>
                    <a:pt x="52131" y="276301"/>
                    <a:pt x="36134" y="280225"/>
                  </a:cubicBezTo>
                  <a:cubicBezTo>
                    <a:pt x="24062" y="281654"/>
                    <a:pt x="17788" y="298704"/>
                    <a:pt x="4860" y="300228"/>
                  </a:cubicBezTo>
                  <a:cubicBezTo>
                    <a:pt x="2075" y="300333"/>
                    <a:pt x="-92" y="302666"/>
                    <a:pt x="3" y="305457"/>
                  </a:cubicBezTo>
                  <a:cubicBezTo>
                    <a:pt x="51" y="306753"/>
                    <a:pt x="602" y="307991"/>
                    <a:pt x="1533" y="308896"/>
                  </a:cubicBezTo>
                  <a:cubicBezTo>
                    <a:pt x="6667" y="313849"/>
                    <a:pt x="20545" y="309753"/>
                    <a:pt x="30050" y="298704"/>
                  </a:cubicBezTo>
                  <a:cubicBezTo>
                    <a:pt x="30002" y="298952"/>
                    <a:pt x="30002" y="299218"/>
                    <a:pt x="30050" y="299466"/>
                  </a:cubicBezTo>
                  <a:cubicBezTo>
                    <a:pt x="30202" y="303057"/>
                    <a:pt x="32227" y="306314"/>
                    <a:pt x="35373" y="308038"/>
                  </a:cubicBezTo>
                  <a:cubicBezTo>
                    <a:pt x="36067" y="308458"/>
                    <a:pt x="36846" y="308724"/>
                    <a:pt x="37655" y="308800"/>
                  </a:cubicBezTo>
                  <a:cubicBezTo>
                    <a:pt x="37655" y="309610"/>
                    <a:pt x="37883" y="310401"/>
                    <a:pt x="38320" y="311087"/>
                  </a:cubicBezTo>
                  <a:cubicBezTo>
                    <a:pt x="39708" y="313925"/>
                    <a:pt x="42417" y="315887"/>
                    <a:pt x="45544" y="316325"/>
                  </a:cubicBezTo>
                  <a:lnTo>
                    <a:pt x="45544" y="316325"/>
                  </a:lnTo>
                  <a:cubicBezTo>
                    <a:pt x="46941" y="320335"/>
                    <a:pt x="50820" y="322945"/>
                    <a:pt x="55050" y="322707"/>
                  </a:cubicBezTo>
                  <a:cubicBezTo>
                    <a:pt x="57825" y="322564"/>
                    <a:pt x="60439" y="321373"/>
                    <a:pt x="62369" y="319373"/>
                  </a:cubicBezTo>
                  <a:cubicBezTo>
                    <a:pt x="72682" y="315430"/>
                    <a:pt x="81789" y="308867"/>
                    <a:pt x="88794" y="300323"/>
                  </a:cubicBezTo>
                  <a:cubicBezTo>
                    <a:pt x="94982" y="293875"/>
                    <a:pt x="101522" y="287769"/>
                    <a:pt x="108375" y="282035"/>
                  </a:cubicBezTo>
                  <a:cubicBezTo>
                    <a:pt x="141170" y="267843"/>
                    <a:pt x="239552" y="225742"/>
                    <a:pt x="243924" y="219742"/>
                  </a:cubicBezTo>
                  <a:cubicBezTo>
                    <a:pt x="250768" y="210693"/>
                    <a:pt x="257707" y="54102"/>
                    <a:pt x="250673" y="25527"/>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9" name="Google Shape;499;p15"/>
            <p:cNvSpPr/>
            <p:nvPr/>
          </p:nvSpPr>
          <p:spPr>
            <a:xfrm>
              <a:off x="5965891" y="3514431"/>
              <a:ext cx="72720" cy="103595"/>
            </a:xfrm>
            <a:custGeom>
              <a:avLst/>
              <a:gdLst/>
              <a:ahLst/>
              <a:cxnLst/>
              <a:rect l="l" t="t" r="r" b="b"/>
              <a:pathLst>
                <a:path w="72720" h="103595" extrusionOk="0">
                  <a:moveTo>
                    <a:pt x="70816" y="95541"/>
                  </a:moveTo>
                  <a:cubicBezTo>
                    <a:pt x="70816" y="95541"/>
                    <a:pt x="32129" y="112876"/>
                    <a:pt x="0" y="96684"/>
                  </a:cubicBezTo>
                  <a:lnTo>
                    <a:pt x="4658" y="36009"/>
                  </a:lnTo>
                  <a:cubicBezTo>
                    <a:pt x="4658" y="36009"/>
                    <a:pt x="5133" y="3434"/>
                    <a:pt x="34125" y="195"/>
                  </a:cubicBezTo>
                  <a:cubicBezTo>
                    <a:pt x="63117" y="-3043"/>
                    <a:pt x="78325" y="34200"/>
                    <a:pt x="70816" y="95541"/>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500" name="Google Shape;500;p15"/>
            <p:cNvGrpSpPr/>
            <p:nvPr/>
          </p:nvGrpSpPr>
          <p:grpSpPr>
            <a:xfrm flipH="1">
              <a:off x="2865273" y="3434801"/>
              <a:ext cx="598186" cy="1340314"/>
              <a:chOff x="4210728" y="4525714"/>
              <a:chExt cx="546438" cy="1224366"/>
            </a:xfrm>
          </p:grpSpPr>
          <p:sp>
            <p:nvSpPr>
              <p:cNvPr id="501" name="Google Shape;501;p15"/>
              <p:cNvSpPr/>
              <p:nvPr/>
            </p:nvSpPr>
            <p:spPr>
              <a:xfrm>
                <a:off x="4672107" y="4726590"/>
                <a:ext cx="85002" cy="305847"/>
              </a:xfrm>
              <a:custGeom>
                <a:avLst/>
                <a:gdLst/>
                <a:ahLst/>
                <a:cxnLst/>
                <a:rect l="l" t="t" r="r" b="b"/>
                <a:pathLst>
                  <a:path w="85002" h="305847" extrusionOk="0">
                    <a:moveTo>
                      <a:pt x="18764" y="0"/>
                    </a:moveTo>
                    <a:cubicBezTo>
                      <a:pt x="37814" y="5429"/>
                      <a:pt x="48482" y="26289"/>
                      <a:pt x="65056" y="70961"/>
                    </a:cubicBezTo>
                    <a:cubicBezTo>
                      <a:pt x="78848" y="111490"/>
                      <a:pt x="85582" y="154076"/>
                      <a:pt x="84963" y="196882"/>
                    </a:cubicBezTo>
                    <a:cubicBezTo>
                      <a:pt x="79629" y="238982"/>
                      <a:pt x="62198" y="271748"/>
                      <a:pt x="20098" y="305848"/>
                    </a:cubicBezTo>
                    <a:lnTo>
                      <a:pt x="0" y="268986"/>
                    </a:lnTo>
                    <a:cubicBezTo>
                      <a:pt x="0" y="268986"/>
                      <a:pt x="41243" y="232600"/>
                      <a:pt x="45434" y="190500"/>
                    </a:cubicBezTo>
                    <a:cubicBezTo>
                      <a:pt x="47815" y="166878"/>
                      <a:pt x="20098" y="87249"/>
                      <a:pt x="20098" y="85058"/>
                    </a:cubicBezTo>
                    <a:cubicBezTo>
                      <a:pt x="20098" y="82867"/>
                      <a:pt x="18764" y="0"/>
                      <a:pt x="18764"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2" name="Google Shape;502;p15"/>
              <p:cNvSpPr/>
              <p:nvPr/>
            </p:nvSpPr>
            <p:spPr>
              <a:xfrm>
                <a:off x="4408366" y="5679962"/>
                <a:ext cx="123900" cy="70118"/>
              </a:xfrm>
              <a:custGeom>
                <a:avLst/>
                <a:gdLst/>
                <a:ahLst/>
                <a:cxnLst/>
                <a:rect l="l" t="t" r="r" b="b"/>
                <a:pathLst>
                  <a:path w="123900" h="70118" extrusionOk="0">
                    <a:moveTo>
                      <a:pt x="117628" y="16845"/>
                    </a:moveTo>
                    <a:cubicBezTo>
                      <a:pt x="104783" y="20750"/>
                      <a:pt x="90877" y="18874"/>
                      <a:pt x="79528" y="11701"/>
                    </a:cubicBezTo>
                    <a:cubicBezTo>
                      <a:pt x="69241" y="11701"/>
                      <a:pt x="8757" y="-12016"/>
                      <a:pt x="1137" y="8082"/>
                    </a:cubicBezTo>
                    <a:cubicBezTo>
                      <a:pt x="-5531" y="25703"/>
                      <a:pt x="18758" y="42086"/>
                      <a:pt x="31617" y="45229"/>
                    </a:cubicBezTo>
                    <a:cubicBezTo>
                      <a:pt x="60192" y="51992"/>
                      <a:pt x="80766" y="66089"/>
                      <a:pt x="92196" y="68470"/>
                    </a:cubicBezTo>
                    <a:cubicBezTo>
                      <a:pt x="100966" y="71585"/>
                      <a:pt x="110703" y="70232"/>
                      <a:pt x="118294" y="64851"/>
                    </a:cubicBezTo>
                    <a:cubicBezTo>
                      <a:pt x="126200" y="56850"/>
                      <a:pt x="125533" y="27322"/>
                      <a:pt x="117628" y="16845"/>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3" name="Google Shape;503;p15"/>
              <p:cNvSpPr/>
              <p:nvPr/>
            </p:nvSpPr>
            <p:spPr>
              <a:xfrm>
                <a:off x="4408245" y="5691663"/>
                <a:ext cx="121939" cy="58416"/>
              </a:xfrm>
              <a:custGeom>
                <a:avLst/>
                <a:gdLst/>
                <a:ahLst/>
                <a:cxnLst/>
                <a:rect l="l" t="t" r="r" b="b"/>
                <a:pathLst>
                  <a:path w="121939" h="58416" extrusionOk="0">
                    <a:moveTo>
                      <a:pt x="92127" y="51911"/>
                    </a:moveTo>
                    <a:cubicBezTo>
                      <a:pt x="80697" y="49530"/>
                      <a:pt x="59837" y="35433"/>
                      <a:pt x="31548" y="28575"/>
                    </a:cubicBezTo>
                    <a:cubicBezTo>
                      <a:pt x="20784" y="26003"/>
                      <a:pt x="2020" y="14097"/>
                      <a:pt x="210" y="0"/>
                    </a:cubicBezTo>
                    <a:cubicBezTo>
                      <a:pt x="-2361" y="16193"/>
                      <a:pt x="19260" y="30575"/>
                      <a:pt x="31548" y="33528"/>
                    </a:cubicBezTo>
                    <a:cubicBezTo>
                      <a:pt x="60123" y="40291"/>
                      <a:pt x="80697" y="54388"/>
                      <a:pt x="92127" y="56769"/>
                    </a:cubicBezTo>
                    <a:cubicBezTo>
                      <a:pt x="100896" y="59884"/>
                      <a:pt x="110634" y="58531"/>
                      <a:pt x="118225" y="53150"/>
                    </a:cubicBezTo>
                    <a:cubicBezTo>
                      <a:pt x="119933" y="51188"/>
                      <a:pt x="121200" y="48882"/>
                      <a:pt x="121940" y="46387"/>
                    </a:cubicBezTo>
                    <a:cubicBezTo>
                      <a:pt x="113425" y="52816"/>
                      <a:pt x="102380" y="54864"/>
                      <a:pt x="92127" y="51911"/>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4" name="Google Shape;504;p15"/>
              <p:cNvSpPr/>
              <p:nvPr/>
            </p:nvSpPr>
            <p:spPr>
              <a:xfrm>
                <a:off x="4566152" y="5600798"/>
                <a:ext cx="119416" cy="67472"/>
              </a:xfrm>
              <a:custGeom>
                <a:avLst/>
                <a:gdLst/>
                <a:ahLst/>
                <a:cxnLst/>
                <a:rect l="l" t="t" r="r" b="b"/>
                <a:pathLst>
                  <a:path w="119416" h="67472" extrusionOk="0">
                    <a:moveTo>
                      <a:pt x="113384" y="16189"/>
                    </a:moveTo>
                    <a:cubicBezTo>
                      <a:pt x="102146" y="20047"/>
                      <a:pt x="89728" y="18161"/>
                      <a:pt x="80142" y="11141"/>
                    </a:cubicBezTo>
                    <a:cubicBezTo>
                      <a:pt x="70617" y="11141"/>
                      <a:pt x="8419" y="-11529"/>
                      <a:pt x="1085" y="7807"/>
                    </a:cubicBezTo>
                    <a:cubicBezTo>
                      <a:pt x="-5297" y="24762"/>
                      <a:pt x="18039" y="40383"/>
                      <a:pt x="30422" y="43431"/>
                    </a:cubicBezTo>
                    <a:cubicBezTo>
                      <a:pt x="57663" y="50003"/>
                      <a:pt x="78047" y="63624"/>
                      <a:pt x="88715" y="65910"/>
                    </a:cubicBezTo>
                    <a:cubicBezTo>
                      <a:pt x="97172" y="68882"/>
                      <a:pt x="106547" y="67567"/>
                      <a:pt x="113861" y="62385"/>
                    </a:cubicBezTo>
                    <a:cubicBezTo>
                      <a:pt x="121671" y="54670"/>
                      <a:pt x="121004" y="26286"/>
                      <a:pt x="113384" y="16189"/>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5" name="Google Shape;505;p15"/>
              <p:cNvSpPr/>
              <p:nvPr/>
            </p:nvSpPr>
            <p:spPr>
              <a:xfrm>
                <a:off x="4566197" y="5611939"/>
                <a:ext cx="117340" cy="56332"/>
              </a:xfrm>
              <a:custGeom>
                <a:avLst/>
                <a:gdLst/>
                <a:ahLst/>
                <a:cxnLst/>
                <a:rect l="l" t="t" r="r" b="b"/>
                <a:pathLst>
                  <a:path w="117340" h="56332" extrusionOk="0">
                    <a:moveTo>
                      <a:pt x="88670" y="50102"/>
                    </a:moveTo>
                    <a:cubicBezTo>
                      <a:pt x="77717" y="47720"/>
                      <a:pt x="57619" y="34195"/>
                      <a:pt x="30377" y="27622"/>
                    </a:cubicBezTo>
                    <a:cubicBezTo>
                      <a:pt x="19995" y="25051"/>
                      <a:pt x="1802" y="13621"/>
                      <a:pt x="183" y="0"/>
                    </a:cubicBezTo>
                    <a:cubicBezTo>
                      <a:pt x="-2198" y="15621"/>
                      <a:pt x="19233" y="29528"/>
                      <a:pt x="30377" y="32290"/>
                    </a:cubicBezTo>
                    <a:cubicBezTo>
                      <a:pt x="57619" y="38862"/>
                      <a:pt x="78002" y="52483"/>
                      <a:pt x="88670" y="54769"/>
                    </a:cubicBezTo>
                    <a:cubicBezTo>
                      <a:pt x="97128" y="57741"/>
                      <a:pt x="106503" y="56426"/>
                      <a:pt x="113816" y="51245"/>
                    </a:cubicBezTo>
                    <a:cubicBezTo>
                      <a:pt x="115496" y="49368"/>
                      <a:pt x="116703" y="47111"/>
                      <a:pt x="117341" y="44672"/>
                    </a:cubicBezTo>
                    <a:cubicBezTo>
                      <a:pt x="109187" y="50930"/>
                      <a:pt x="98547" y="52940"/>
                      <a:pt x="88670" y="50102"/>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6" name="Google Shape;506;p15"/>
              <p:cNvSpPr/>
              <p:nvPr/>
            </p:nvSpPr>
            <p:spPr>
              <a:xfrm>
                <a:off x="4483409" y="4968525"/>
                <a:ext cx="238054" cy="732926"/>
              </a:xfrm>
              <a:custGeom>
                <a:avLst/>
                <a:gdLst/>
                <a:ahLst/>
                <a:cxnLst/>
                <a:rect l="l" t="t" r="r" b="b"/>
                <a:pathLst>
                  <a:path w="238054" h="732926" extrusionOk="0">
                    <a:moveTo>
                      <a:pt x="216416" y="495014"/>
                    </a:moveTo>
                    <a:cubicBezTo>
                      <a:pt x="216443" y="471802"/>
                      <a:pt x="212447" y="448761"/>
                      <a:pt x="204605" y="426911"/>
                    </a:cubicBezTo>
                    <a:cubicBezTo>
                      <a:pt x="204605" y="426911"/>
                      <a:pt x="212415" y="333661"/>
                      <a:pt x="218416" y="272415"/>
                    </a:cubicBezTo>
                    <a:cubicBezTo>
                      <a:pt x="227179" y="182118"/>
                      <a:pt x="241086" y="173164"/>
                      <a:pt x="237466" y="118300"/>
                    </a:cubicBezTo>
                    <a:cubicBezTo>
                      <a:pt x="233847" y="67437"/>
                      <a:pt x="204891" y="34480"/>
                      <a:pt x="197366" y="0"/>
                    </a:cubicBezTo>
                    <a:lnTo>
                      <a:pt x="50014" y="11621"/>
                    </a:lnTo>
                    <a:cubicBezTo>
                      <a:pt x="50014" y="11621"/>
                      <a:pt x="37155" y="53435"/>
                      <a:pt x="20582" y="136684"/>
                    </a:cubicBezTo>
                    <a:cubicBezTo>
                      <a:pt x="4008" y="219932"/>
                      <a:pt x="2865" y="318897"/>
                      <a:pt x="4199" y="449961"/>
                    </a:cubicBezTo>
                    <a:cubicBezTo>
                      <a:pt x="4199" y="483775"/>
                      <a:pt x="-1516" y="513112"/>
                      <a:pt x="389" y="597313"/>
                    </a:cubicBezTo>
                    <a:cubicBezTo>
                      <a:pt x="1722" y="653891"/>
                      <a:pt x="4961" y="723233"/>
                      <a:pt x="4961" y="723233"/>
                    </a:cubicBezTo>
                    <a:cubicBezTo>
                      <a:pt x="26487" y="741712"/>
                      <a:pt x="41442" y="728091"/>
                      <a:pt x="41442" y="728091"/>
                    </a:cubicBezTo>
                    <a:cubicBezTo>
                      <a:pt x="41442" y="728091"/>
                      <a:pt x="79542" y="560451"/>
                      <a:pt x="84780" y="521970"/>
                    </a:cubicBezTo>
                    <a:cubicBezTo>
                      <a:pt x="88780" y="500682"/>
                      <a:pt x="87003" y="478707"/>
                      <a:pt x="79637" y="458343"/>
                    </a:cubicBezTo>
                    <a:cubicBezTo>
                      <a:pt x="79637" y="458343"/>
                      <a:pt x="90686" y="405670"/>
                      <a:pt x="98687" y="364236"/>
                    </a:cubicBezTo>
                    <a:cubicBezTo>
                      <a:pt x="108212" y="313658"/>
                      <a:pt x="133453" y="204502"/>
                      <a:pt x="133453" y="204502"/>
                    </a:cubicBezTo>
                    <a:cubicBezTo>
                      <a:pt x="133453" y="204502"/>
                      <a:pt x="129167" y="372237"/>
                      <a:pt x="136501" y="405289"/>
                    </a:cubicBezTo>
                    <a:cubicBezTo>
                      <a:pt x="143835" y="438340"/>
                      <a:pt x="145074" y="467106"/>
                      <a:pt x="151360" y="512064"/>
                    </a:cubicBezTo>
                    <a:cubicBezTo>
                      <a:pt x="158885" y="566356"/>
                      <a:pt x="162314" y="645890"/>
                      <a:pt x="162314" y="645890"/>
                    </a:cubicBezTo>
                    <a:cubicBezTo>
                      <a:pt x="184793" y="660178"/>
                      <a:pt x="194794" y="649224"/>
                      <a:pt x="194794" y="649224"/>
                    </a:cubicBezTo>
                    <a:cubicBezTo>
                      <a:pt x="194794" y="649224"/>
                      <a:pt x="216416" y="542544"/>
                      <a:pt x="216416" y="49501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7" name="Google Shape;507;p15"/>
              <p:cNvSpPr/>
              <p:nvPr/>
            </p:nvSpPr>
            <p:spPr>
              <a:xfrm>
                <a:off x="4484426" y="4968525"/>
                <a:ext cx="236925" cy="409866"/>
              </a:xfrm>
              <a:custGeom>
                <a:avLst/>
                <a:gdLst/>
                <a:ahLst/>
                <a:cxnLst/>
                <a:rect l="l" t="t" r="r" b="b"/>
                <a:pathLst>
                  <a:path w="236925" h="409866" extrusionOk="0">
                    <a:moveTo>
                      <a:pt x="195968" y="0"/>
                    </a:moveTo>
                    <a:cubicBezTo>
                      <a:pt x="211399" y="15812"/>
                      <a:pt x="236926" y="63913"/>
                      <a:pt x="236926" y="136684"/>
                    </a:cubicBezTo>
                    <a:cubicBezTo>
                      <a:pt x="236926" y="218599"/>
                      <a:pt x="225020" y="202025"/>
                      <a:pt x="219305" y="292227"/>
                    </a:cubicBezTo>
                    <a:lnTo>
                      <a:pt x="213590" y="382429"/>
                    </a:lnTo>
                    <a:cubicBezTo>
                      <a:pt x="213590" y="382429"/>
                      <a:pt x="90431" y="441198"/>
                      <a:pt x="2611" y="386715"/>
                    </a:cubicBezTo>
                    <a:cubicBezTo>
                      <a:pt x="-5200" y="369665"/>
                      <a:pt x="5564" y="179927"/>
                      <a:pt x="20994" y="112490"/>
                    </a:cubicBezTo>
                    <a:cubicBezTo>
                      <a:pt x="36425" y="45053"/>
                      <a:pt x="46997" y="12002"/>
                      <a:pt x="46997" y="12002"/>
                    </a:cubicBezTo>
                    <a:cubicBezTo>
                      <a:pt x="46997" y="12002"/>
                      <a:pt x="160250" y="42577"/>
                      <a:pt x="195968"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8" name="Google Shape;508;p15"/>
              <p:cNvSpPr/>
              <p:nvPr/>
            </p:nvSpPr>
            <p:spPr>
              <a:xfrm>
                <a:off x="4531702" y="4525767"/>
                <a:ext cx="160521" cy="258577"/>
              </a:xfrm>
              <a:custGeom>
                <a:avLst/>
                <a:gdLst/>
                <a:ahLst/>
                <a:cxnLst/>
                <a:rect l="l" t="t" r="r" b="b"/>
                <a:pathLst>
                  <a:path w="160521" h="258577" extrusionOk="0">
                    <a:moveTo>
                      <a:pt x="150502" y="199966"/>
                    </a:moveTo>
                    <a:cubicBezTo>
                      <a:pt x="119070" y="198061"/>
                      <a:pt x="116022" y="203299"/>
                      <a:pt x="113545" y="192155"/>
                    </a:cubicBezTo>
                    <a:cubicBezTo>
                      <a:pt x="112688" y="188155"/>
                      <a:pt x="110878" y="160532"/>
                      <a:pt x="110878" y="160532"/>
                    </a:cubicBezTo>
                    <a:cubicBezTo>
                      <a:pt x="113780" y="156846"/>
                      <a:pt x="116422" y="152960"/>
                      <a:pt x="118784" y="148912"/>
                    </a:cubicBezTo>
                    <a:cubicBezTo>
                      <a:pt x="140167" y="136015"/>
                      <a:pt x="154268" y="113831"/>
                      <a:pt x="156884" y="88999"/>
                    </a:cubicBezTo>
                    <a:cubicBezTo>
                      <a:pt x="161490" y="44708"/>
                      <a:pt x="129348" y="5065"/>
                      <a:pt x="85065" y="417"/>
                    </a:cubicBezTo>
                    <a:cubicBezTo>
                      <a:pt x="43441" y="-3869"/>
                      <a:pt x="12771" y="25373"/>
                      <a:pt x="4579" y="65568"/>
                    </a:cubicBezTo>
                    <a:cubicBezTo>
                      <a:pt x="198" y="85380"/>
                      <a:pt x="-4374" y="125861"/>
                      <a:pt x="8008" y="158341"/>
                    </a:cubicBezTo>
                    <a:cubicBezTo>
                      <a:pt x="14961" y="176725"/>
                      <a:pt x="21438" y="189583"/>
                      <a:pt x="38012" y="188917"/>
                    </a:cubicBezTo>
                    <a:cubicBezTo>
                      <a:pt x="43543" y="188422"/>
                      <a:pt x="49023" y="187469"/>
                      <a:pt x="54395" y="186059"/>
                    </a:cubicBezTo>
                    <a:cubicBezTo>
                      <a:pt x="55283" y="193679"/>
                      <a:pt x="55602" y="201347"/>
                      <a:pt x="55347" y="209015"/>
                    </a:cubicBezTo>
                    <a:cubicBezTo>
                      <a:pt x="55347" y="217111"/>
                      <a:pt x="56300" y="221111"/>
                      <a:pt x="40488" y="230827"/>
                    </a:cubicBezTo>
                    <a:cubicBezTo>
                      <a:pt x="24677" y="240542"/>
                      <a:pt x="64301" y="260354"/>
                      <a:pt x="90114" y="258449"/>
                    </a:cubicBezTo>
                    <a:cubicBezTo>
                      <a:pt x="115927" y="256544"/>
                      <a:pt x="144883" y="240923"/>
                      <a:pt x="152883" y="224255"/>
                    </a:cubicBezTo>
                    <a:cubicBezTo>
                      <a:pt x="161646" y="205586"/>
                      <a:pt x="165266" y="200823"/>
                      <a:pt x="150502" y="199966"/>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9" name="Google Shape;509;p15"/>
              <p:cNvSpPr/>
              <p:nvPr/>
            </p:nvSpPr>
            <p:spPr>
              <a:xfrm>
                <a:off x="4695825" y="4756088"/>
                <a:ext cx="61341" cy="108805"/>
              </a:xfrm>
              <a:custGeom>
                <a:avLst/>
                <a:gdLst/>
                <a:ahLst/>
                <a:cxnLst/>
                <a:rect l="l" t="t" r="r" b="b"/>
                <a:pathLst>
                  <a:path w="61341" h="108805" extrusionOk="0">
                    <a:moveTo>
                      <a:pt x="9525" y="108806"/>
                    </a:moveTo>
                    <a:cubicBezTo>
                      <a:pt x="9525" y="108806"/>
                      <a:pt x="45053" y="100805"/>
                      <a:pt x="61341" y="84993"/>
                    </a:cubicBezTo>
                    <a:cubicBezTo>
                      <a:pt x="61341" y="84993"/>
                      <a:pt x="40196" y="18318"/>
                      <a:pt x="26670" y="1745"/>
                    </a:cubicBezTo>
                    <a:cubicBezTo>
                      <a:pt x="13144" y="-14829"/>
                      <a:pt x="0" y="92137"/>
                      <a:pt x="0" y="9213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0" name="Google Shape;510;p15"/>
              <p:cNvSpPr/>
              <p:nvPr/>
            </p:nvSpPr>
            <p:spPr>
              <a:xfrm>
                <a:off x="4523612" y="4724507"/>
                <a:ext cx="191546" cy="273865"/>
              </a:xfrm>
              <a:custGeom>
                <a:avLst/>
                <a:gdLst/>
                <a:ahLst/>
                <a:cxnLst/>
                <a:rect l="l" t="t" r="r" b="b"/>
                <a:pathLst>
                  <a:path w="191546" h="273865" extrusionOk="0">
                    <a:moveTo>
                      <a:pt x="127349" y="560"/>
                    </a:moveTo>
                    <a:cubicBezTo>
                      <a:pt x="133160" y="7799"/>
                      <a:pt x="133826" y="16847"/>
                      <a:pt x="111443" y="22562"/>
                    </a:cubicBezTo>
                    <a:cubicBezTo>
                      <a:pt x="95161" y="27192"/>
                      <a:pt x="77760" y="25839"/>
                      <a:pt x="62389" y="18753"/>
                    </a:cubicBezTo>
                    <a:cubicBezTo>
                      <a:pt x="44747" y="26210"/>
                      <a:pt x="27792" y="35202"/>
                      <a:pt x="11716" y="45613"/>
                    </a:cubicBezTo>
                    <a:cubicBezTo>
                      <a:pt x="-7334" y="108478"/>
                      <a:pt x="8001" y="116574"/>
                      <a:pt x="0" y="161628"/>
                    </a:cubicBezTo>
                    <a:cubicBezTo>
                      <a:pt x="3143" y="184297"/>
                      <a:pt x="6858" y="242780"/>
                      <a:pt x="7810" y="256020"/>
                    </a:cubicBezTo>
                    <a:cubicBezTo>
                      <a:pt x="50578" y="285929"/>
                      <a:pt x="137350" y="275737"/>
                      <a:pt x="156781" y="244019"/>
                    </a:cubicBezTo>
                    <a:cubicBezTo>
                      <a:pt x="157130" y="233455"/>
                      <a:pt x="158116" y="222930"/>
                      <a:pt x="159734" y="212491"/>
                    </a:cubicBezTo>
                    <a:cubicBezTo>
                      <a:pt x="180118" y="136862"/>
                      <a:pt x="196025" y="117241"/>
                      <a:pt x="190405" y="60091"/>
                    </a:cubicBezTo>
                    <a:cubicBezTo>
                      <a:pt x="187166" y="27515"/>
                      <a:pt x="184595" y="11132"/>
                      <a:pt x="167259" y="2369"/>
                    </a:cubicBezTo>
                    <a:cubicBezTo>
                      <a:pt x="154092" y="26"/>
                      <a:pt x="140675" y="-583"/>
                      <a:pt x="127349" y="56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1" name="Google Shape;511;p15"/>
              <p:cNvSpPr/>
              <p:nvPr/>
            </p:nvSpPr>
            <p:spPr>
              <a:xfrm>
                <a:off x="4210728" y="4780936"/>
                <a:ext cx="368747" cy="265455"/>
              </a:xfrm>
              <a:custGeom>
                <a:avLst/>
                <a:gdLst/>
                <a:ahLst/>
                <a:cxnLst/>
                <a:rect l="l" t="t" r="r" b="b"/>
                <a:pathLst>
                  <a:path w="368747" h="265455" extrusionOk="0">
                    <a:moveTo>
                      <a:pt x="47613" y="190066"/>
                    </a:moveTo>
                    <a:cubicBezTo>
                      <a:pt x="57313" y="192152"/>
                      <a:pt x="66860" y="194885"/>
                      <a:pt x="76188" y="198257"/>
                    </a:cubicBezTo>
                    <a:cubicBezTo>
                      <a:pt x="84940" y="202858"/>
                      <a:pt x="94355" y="206077"/>
                      <a:pt x="104097" y="207782"/>
                    </a:cubicBezTo>
                    <a:cubicBezTo>
                      <a:pt x="114574" y="209402"/>
                      <a:pt x="130957" y="203972"/>
                      <a:pt x="159246" y="190637"/>
                    </a:cubicBezTo>
                    <a:cubicBezTo>
                      <a:pt x="190224" y="174759"/>
                      <a:pt x="218251" y="153690"/>
                      <a:pt x="242114" y="128344"/>
                    </a:cubicBezTo>
                    <a:cubicBezTo>
                      <a:pt x="269228" y="96083"/>
                      <a:pt x="293451" y="61507"/>
                      <a:pt x="314504" y="24998"/>
                    </a:cubicBezTo>
                    <a:cubicBezTo>
                      <a:pt x="326791" y="2614"/>
                      <a:pt x="342317" y="-3006"/>
                      <a:pt x="355842" y="1375"/>
                    </a:cubicBezTo>
                    <a:cubicBezTo>
                      <a:pt x="372035" y="6710"/>
                      <a:pt x="374035" y="22807"/>
                      <a:pt x="355842" y="52906"/>
                    </a:cubicBezTo>
                    <a:cubicBezTo>
                      <a:pt x="332617" y="92225"/>
                      <a:pt x="304799" y="128639"/>
                      <a:pt x="272975" y="161396"/>
                    </a:cubicBezTo>
                    <a:cubicBezTo>
                      <a:pt x="247871" y="186503"/>
                      <a:pt x="218651" y="207115"/>
                      <a:pt x="186583" y="222356"/>
                    </a:cubicBezTo>
                    <a:cubicBezTo>
                      <a:pt x="163712" y="234252"/>
                      <a:pt x="139230" y="242758"/>
                      <a:pt x="113907" y="247597"/>
                    </a:cubicBezTo>
                    <a:cubicBezTo>
                      <a:pt x="105049" y="249502"/>
                      <a:pt x="99048" y="253216"/>
                      <a:pt x="82665" y="258932"/>
                    </a:cubicBezTo>
                    <a:cubicBezTo>
                      <a:pt x="66375" y="264856"/>
                      <a:pt x="48897" y="266790"/>
                      <a:pt x="31707" y="264551"/>
                    </a:cubicBezTo>
                    <a:cubicBezTo>
                      <a:pt x="17514" y="261789"/>
                      <a:pt x="12657" y="258550"/>
                      <a:pt x="12085" y="255026"/>
                    </a:cubicBezTo>
                    <a:cubicBezTo>
                      <a:pt x="11514" y="251502"/>
                      <a:pt x="14371" y="249025"/>
                      <a:pt x="21039" y="249502"/>
                    </a:cubicBezTo>
                    <a:cubicBezTo>
                      <a:pt x="31538" y="251169"/>
                      <a:pt x="42255" y="250912"/>
                      <a:pt x="52662" y="248740"/>
                    </a:cubicBezTo>
                    <a:cubicBezTo>
                      <a:pt x="52662" y="248740"/>
                      <a:pt x="37993" y="248264"/>
                      <a:pt x="29325" y="247216"/>
                    </a:cubicBezTo>
                    <a:cubicBezTo>
                      <a:pt x="21541" y="246368"/>
                      <a:pt x="13911" y="244444"/>
                      <a:pt x="6656" y="241501"/>
                    </a:cubicBezTo>
                    <a:cubicBezTo>
                      <a:pt x="-297" y="238548"/>
                      <a:pt x="-2869" y="227594"/>
                      <a:pt x="4179" y="227975"/>
                    </a:cubicBezTo>
                    <a:cubicBezTo>
                      <a:pt x="11228" y="228356"/>
                      <a:pt x="15990" y="230452"/>
                      <a:pt x="28944" y="231785"/>
                    </a:cubicBezTo>
                    <a:cubicBezTo>
                      <a:pt x="35778" y="232614"/>
                      <a:pt x="42685" y="232614"/>
                      <a:pt x="49518" y="231785"/>
                    </a:cubicBezTo>
                    <a:cubicBezTo>
                      <a:pt x="40949" y="230376"/>
                      <a:pt x="32508" y="228271"/>
                      <a:pt x="24277" y="225499"/>
                    </a:cubicBezTo>
                    <a:cubicBezTo>
                      <a:pt x="17463" y="223689"/>
                      <a:pt x="11333" y="219917"/>
                      <a:pt x="6656" y="214640"/>
                    </a:cubicBezTo>
                    <a:cubicBezTo>
                      <a:pt x="4275" y="211878"/>
                      <a:pt x="4941" y="205115"/>
                      <a:pt x="13228" y="206830"/>
                    </a:cubicBezTo>
                    <a:cubicBezTo>
                      <a:pt x="23208" y="210307"/>
                      <a:pt x="33569" y="212583"/>
                      <a:pt x="44089" y="213592"/>
                    </a:cubicBezTo>
                    <a:cubicBezTo>
                      <a:pt x="54662" y="213592"/>
                      <a:pt x="62187" y="212735"/>
                      <a:pt x="60853" y="211116"/>
                    </a:cubicBezTo>
                    <a:cubicBezTo>
                      <a:pt x="59520" y="209497"/>
                      <a:pt x="53233" y="209687"/>
                      <a:pt x="45232" y="205211"/>
                    </a:cubicBezTo>
                    <a:cubicBezTo>
                      <a:pt x="37231" y="200734"/>
                      <a:pt x="32469" y="192066"/>
                      <a:pt x="35707" y="187875"/>
                    </a:cubicBezTo>
                    <a:cubicBezTo>
                      <a:pt x="38946" y="183684"/>
                      <a:pt x="38946" y="186827"/>
                      <a:pt x="47613" y="190066"/>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2" name="Google Shape;512;p15"/>
              <p:cNvSpPr/>
              <p:nvPr/>
            </p:nvSpPr>
            <p:spPr>
              <a:xfrm>
                <a:off x="4484370" y="4765472"/>
                <a:ext cx="100785" cy="104755"/>
              </a:xfrm>
              <a:custGeom>
                <a:avLst/>
                <a:gdLst/>
                <a:ahLst/>
                <a:cxnLst/>
                <a:rect l="l" t="t" r="r" b="b"/>
                <a:pathLst>
                  <a:path w="100785" h="104755" extrusionOk="0">
                    <a:moveTo>
                      <a:pt x="65151" y="104756"/>
                    </a:moveTo>
                    <a:cubicBezTo>
                      <a:pt x="40403" y="101165"/>
                      <a:pt x="17516" y="89554"/>
                      <a:pt x="0" y="71704"/>
                    </a:cubicBezTo>
                    <a:lnTo>
                      <a:pt x="39433" y="17030"/>
                    </a:lnTo>
                    <a:cubicBezTo>
                      <a:pt x="39433" y="17030"/>
                      <a:pt x="61627" y="-10973"/>
                      <a:pt x="90964" y="4838"/>
                    </a:cubicBezTo>
                    <a:cubicBezTo>
                      <a:pt x="90964" y="4838"/>
                      <a:pt x="113062" y="7220"/>
                      <a:pt x="90964" y="53511"/>
                    </a:cubicBezTo>
                    <a:cubicBezTo>
                      <a:pt x="83445" y="71113"/>
                      <a:pt x="74824" y="88230"/>
                      <a:pt x="65151" y="10475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3" name="Google Shape;513;p15"/>
              <p:cNvSpPr/>
              <p:nvPr/>
            </p:nvSpPr>
            <p:spPr>
              <a:xfrm>
                <a:off x="4524935" y="4525714"/>
                <a:ext cx="201012" cy="328692"/>
              </a:xfrm>
              <a:custGeom>
                <a:avLst/>
                <a:gdLst/>
                <a:ahLst/>
                <a:cxnLst/>
                <a:rect l="l" t="t" r="r" b="b"/>
                <a:pathLst>
                  <a:path w="201012" h="328692" extrusionOk="0">
                    <a:moveTo>
                      <a:pt x="3726" y="41904"/>
                    </a:moveTo>
                    <a:cubicBezTo>
                      <a:pt x="6992" y="22359"/>
                      <a:pt x="25260" y="8995"/>
                      <a:pt x="44874" y="11805"/>
                    </a:cubicBezTo>
                    <a:cubicBezTo>
                      <a:pt x="58646" y="2566"/>
                      <a:pt x="75264" y="-1454"/>
                      <a:pt x="91737" y="470"/>
                    </a:cubicBezTo>
                    <a:cubicBezTo>
                      <a:pt x="129170" y="4376"/>
                      <a:pt x="153649" y="29045"/>
                      <a:pt x="164984" y="66193"/>
                    </a:cubicBezTo>
                    <a:cubicBezTo>
                      <a:pt x="170544" y="84833"/>
                      <a:pt x="174245" y="103978"/>
                      <a:pt x="176033" y="123343"/>
                    </a:cubicBezTo>
                    <a:cubicBezTo>
                      <a:pt x="187272" y="206686"/>
                      <a:pt x="217562" y="272790"/>
                      <a:pt x="189273" y="297555"/>
                    </a:cubicBezTo>
                    <a:cubicBezTo>
                      <a:pt x="160983" y="322320"/>
                      <a:pt x="83450" y="338036"/>
                      <a:pt x="51065" y="322510"/>
                    </a:cubicBezTo>
                    <a:cubicBezTo>
                      <a:pt x="18680" y="306985"/>
                      <a:pt x="77735" y="163348"/>
                      <a:pt x="13632" y="83528"/>
                    </a:cubicBezTo>
                    <a:cubicBezTo>
                      <a:pt x="-1418" y="64574"/>
                      <a:pt x="-2847" y="51334"/>
                      <a:pt x="3726" y="4190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17"/>
        <p:cNvGrpSpPr/>
        <p:nvPr/>
      </p:nvGrpSpPr>
      <p:grpSpPr>
        <a:xfrm>
          <a:off x="0" y="0"/>
          <a:ext cx="0" cy="0"/>
          <a:chOff x="0" y="0"/>
          <a:chExt cx="0" cy="0"/>
        </a:xfrm>
      </p:grpSpPr>
      <p:sp>
        <p:nvSpPr>
          <p:cNvPr id="518" name="Google Shape;518;p16"/>
          <p:cNvSpPr txBox="1">
            <a:spLocks noGrp="1"/>
          </p:cNvSpPr>
          <p:nvPr>
            <p:ph type="body" idx="1"/>
          </p:nvPr>
        </p:nvSpPr>
        <p:spPr>
          <a:xfrm>
            <a:off x="789954" y="1072082"/>
            <a:ext cx="5215492" cy="3538424"/>
          </a:xfrm>
          <a:prstGeom prst="rect">
            <a:avLst/>
          </a:prstGeom>
        </p:spPr>
        <p:txBody>
          <a:bodyPr spcFirstLastPara="1" wrap="square" lIns="0" tIns="0" rIns="0" bIns="0" anchor="t" anchorCtr="0">
            <a:noAutofit/>
          </a:bodyPr>
          <a:lstStyle/>
          <a:p>
            <a:pPr marL="0" lvl="0" indent="0" algn="ctr">
              <a:buNone/>
            </a:pPr>
            <a:r>
              <a:rPr lang="en" dirty="0" smtClean="0"/>
              <a:t>Objective</a:t>
            </a:r>
          </a:p>
          <a:p>
            <a:pPr marL="0" lvl="0" indent="0" algn="ctr">
              <a:buNone/>
            </a:pPr>
            <a:endParaRPr lang="en" dirty="0" smtClean="0"/>
          </a:p>
          <a:p>
            <a:pPr lvl="0"/>
            <a:r>
              <a:rPr lang="en-GB" sz="1800" dirty="0">
                <a:solidFill>
                  <a:schemeClr val="tx2"/>
                </a:solidFill>
                <a:latin typeface="Fira Sans Condensed Light"/>
                <a:ea typeface="Fira Sans Condensed Light"/>
                <a:cs typeface="Fira Sans Condensed Light"/>
                <a:sym typeface="Fira Sans Condensed Light"/>
              </a:rPr>
              <a:t>Our main objective is implement low cost , reliable and scalable home automation system which include motion detected light, motion detected roller door , smart security system , temperature controller, and smart lights which are connected with WIFI through the internet.</a:t>
            </a:r>
          </a:p>
        </p:txBody>
      </p:sp>
      <p:sp>
        <p:nvSpPr>
          <p:cNvPr id="519" name="Google Shape;519;p16"/>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5</a:t>
            </a:fld>
            <a:endParaRPr/>
          </a:p>
        </p:txBody>
      </p:sp>
      <p:grpSp>
        <p:nvGrpSpPr>
          <p:cNvPr id="520" name="Google Shape;520;p16"/>
          <p:cNvGrpSpPr/>
          <p:nvPr/>
        </p:nvGrpSpPr>
        <p:grpSpPr>
          <a:xfrm>
            <a:off x="6230973" y="930400"/>
            <a:ext cx="2318495" cy="3612478"/>
            <a:chOff x="6661328" y="2103554"/>
            <a:chExt cx="850574" cy="1325339"/>
          </a:xfrm>
        </p:grpSpPr>
        <p:sp>
          <p:nvSpPr>
            <p:cNvPr id="521" name="Google Shape;521;p16"/>
            <p:cNvSpPr/>
            <p:nvPr/>
          </p:nvSpPr>
          <p:spPr>
            <a:xfrm>
              <a:off x="7216759" y="3070053"/>
              <a:ext cx="247057" cy="142875"/>
            </a:xfrm>
            <a:custGeom>
              <a:avLst/>
              <a:gdLst/>
              <a:ahLst/>
              <a:cxnLst/>
              <a:rect l="l" t="t" r="r" b="b"/>
              <a:pathLst>
                <a:path w="658819" h="381000" extrusionOk="0">
                  <a:moveTo>
                    <a:pt x="658819" y="190500"/>
                  </a:moveTo>
                  <a:cubicBezTo>
                    <a:pt x="658819" y="295710"/>
                    <a:pt x="511337" y="381000"/>
                    <a:pt x="329409" y="381000"/>
                  </a:cubicBezTo>
                  <a:cubicBezTo>
                    <a:pt x="147482" y="381000"/>
                    <a:pt x="0" y="295710"/>
                    <a:pt x="0" y="190500"/>
                  </a:cubicBezTo>
                  <a:cubicBezTo>
                    <a:pt x="0" y="85290"/>
                    <a:pt x="147481" y="0"/>
                    <a:pt x="329409" y="0"/>
                  </a:cubicBezTo>
                  <a:cubicBezTo>
                    <a:pt x="511337" y="0"/>
                    <a:pt x="658819" y="85290"/>
                    <a:pt x="658819" y="190500"/>
                  </a:cubicBez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2" name="Google Shape;522;p16"/>
            <p:cNvSpPr/>
            <p:nvPr/>
          </p:nvSpPr>
          <p:spPr>
            <a:xfrm>
              <a:off x="7342016" y="3123138"/>
              <a:ext cx="71660" cy="55453"/>
            </a:xfrm>
            <a:custGeom>
              <a:avLst/>
              <a:gdLst/>
              <a:ahLst/>
              <a:cxnLst/>
              <a:rect l="l" t="t" r="r" b="b"/>
              <a:pathLst>
                <a:path w="191092" h="147874" extrusionOk="0">
                  <a:moveTo>
                    <a:pt x="175923" y="5"/>
                  </a:moveTo>
                  <a:cubicBezTo>
                    <a:pt x="153005" y="19055"/>
                    <a:pt x="118866" y="1625"/>
                    <a:pt x="117534" y="3339"/>
                  </a:cubicBezTo>
                  <a:cubicBezTo>
                    <a:pt x="90651" y="28352"/>
                    <a:pt x="62427" y="51879"/>
                    <a:pt x="32995" y="73824"/>
                  </a:cubicBezTo>
                  <a:cubicBezTo>
                    <a:pt x="18731" y="85064"/>
                    <a:pt x="-3522" y="100113"/>
                    <a:pt x="472" y="121449"/>
                  </a:cubicBezTo>
                  <a:cubicBezTo>
                    <a:pt x="7699" y="160121"/>
                    <a:pt x="69511" y="148214"/>
                    <a:pt x="92810" y="136403"/>
                  </a:cubicBezTo>
                  <a:cubicBezTo>
                    <a:pt x="116108" y="124592"/>
                    <a:pt x="135127" y="104971"/>
                    <a:pt x="157189" y="91255"/>
                  </a:cubicBezTo>
                  <a:cubicBezTo>
                    <a:pt x="172975" y="81730"/>
                    <a:pt x="188475" y="76396"/>
                    <a:pt x="190948" y="56489"/>
                  </a:cubicBezTo>
                  <a:cubicBezTo>
                    <a:pt x="192564" y="44678"/>
                    <a:pt x="180202" y="-566"/>
                    <a:pt x="175923" y="5"/>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3" name="Google Shape;523;p16"/>
            <p:cNvSpPr/>
            <p:nvPr/>
          </p:nvSpPr>
          <p:spPr>
            <a:xfrm>
              <a:off x="7342406" y="3141358"/>
              <a:ext cx="71304" cy="37263"/>
            </a:xfrm>
            <a:custGeom>
              <a:avLst/>
              <a:gdLst/>
              <a:ahLst/>
              <a:cxnLst/>
              <a:rect l="l" t="t" r="r" b="b"/>
              <a:pathLst>
                <a:path w="190145" h="99367" extrusionOk="0">
                  <a:moveTo>
                    <a:pt x="189715" y="0"/>
                  </a:moveTo>
                  <a:cubicBezTo>
                    <a:pt x="186767" y="19050"/>
                    <a:pt x="171457" y="24289"/>
                    <a:pt x="155861" y="34004"/>
                  </a:cubicBezTo>
                  <a:cubicBezTo>
                    <a:pt x="133419" y="47911"/>
                    <a:pt x="113639" y="68104"/>
                    <a:pt x="90340" y="79915"/>
                  </a:cubicBezTo>
                  <a:cubicBezTo>
                    <a:pt x="68849" y="90774"/>
                    <a:pt x="15120" y="101632"/>
                    <a:pt x="0" y="74009"/>
                  </a:cubicBezTo>
                  <a:cubicBezTo>
                    <a:pt x="8178" y="111347"/>
                    <a:pt x="68849" y="99632"/>
                    <a:pt x="91957" y="87916"/>
                  </a:cubicBezTo>
                  <a:cubicBezTo>
                    <a:pt x="115065" y="76200"/>
                    <a:pt x="134275" y="56483"/>
                    <a:pt x="156336" y="42767"/>
                  </a:cubicBezTo>
                  <a:cubicBezTo>
                    <a:pt x="172122" y="33242"/>
                    <a:pt x="187623" y="27908"/>
                    <a:pt x="190095" y="8001"/>
                  </a:cubicBezTo>
                  <a:cubicBezTo>
                    <a:pt x="190229" y="5325"/>
                    <a:pt x="190095" y="2648"/>
                    <a:pt x="189715"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4" name="Google Shape;524;p16"/>
            <p:cNvSpPr/>
            <p:nvPr/>
          </p:nvSpPr>
          <p:spPr>
            <a:xfrm>
              <a:off x="7268719" y="3095364"/>
              <a:ext cx="71613" cy="53417"/>
            </a:xfrm>
            <a:custGeom>
              <a:avLst/>
              <a:gdLst/>
              <a:ahLst/>
              <a:cxnLst/>
              <a:rect l="l" t="t" r="r" b="b"/>
              <a:pathLst>
                <a:path w="190969" h="142446" extrusionOk="0">
                  <a:moveTo>
                    <a:pt x="173186" y="102"/>
                  </a:moveTo>
                  <a:cubicBezTo>
                    <a:pt x="150268" y="19152"/>
                    <a:pt x="110138" y="-1613"/>
                    <a:pt x="108522" y="102"/>
                  </a:cubicBezTo>
                  <a:cubicBezTo>
                    <a:pt x="84624" y="24276"/>
                    <a:pt x="59386" y="47079"/>
                    <a:pt x="32921" y="68396"/>
                  </a:cubicBezTo>
                  <a:cubicBezTo>
                    <a:pt x="18657" y="79636"/>
                    <a:pt x="-3596" y="94685"/>
                    <a:pt x="493" y="116021"/>
                  </a:cubicBezTo>
                  <a:cubicBezTo>
                    <a:pt x="7626" y="154693"/>
                    <a:pt x="69437" y="142786"/>
                    <a:pt x="92736" y="130975"/>
                  </a:cubicBezTo>
                  <a:cubicBezTo>
                    <a:pt x="116034" y="119164"/>
                    <a:pt x="135148" y="99543"/>
                    <a:pt x="157210" y="85827"/>
                  </a:cubicBezTo>
                  <a:cubicBezTo>
                    <a:pt x="172901" y="76302"/>
                    <a:pt x="188402" y="70968"/>
                    <a:pt x="190874" y="51061"/>
                  </a:cubicBezTo>
                  <a:cubicBezTo>
                    <a:pt x="192300" y="39249"/>
                    <a:pt x="177275" y="-374"/>
                    <a:pt x="173186" y="10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5" name="Google Shape;525;p16"/>
            <p:cNvSpPr/>
            <p:nvPr/>
          </p:nvSpPr>
          <p:spPr>
            <a:xfrm>
              <a:off x="7268869" y="3112444"/>
              <a:ext cx="71304" cy="37267"/>
            </a:xfrm>
            <a:custGeom>
              <a:avLst/>
              <a:gdLst/>
              <a:ahLst/>
              <a:cxnLst/>
              <a:rect l="l" t="t" r="r" b="b"/>
              <a:pathLst>
                <a:path w="190145" h="99378" extrusionOk="0">
                  <a:moveTo>
                    <a:pt x="189715" y="0"/>
                  </a:moveTo>
                  <a:cubicBezTo>
                    <a:pt x="186767" y="19050"/>
                    <a:pt x="171457" y="24289"/>
                    <a:pt x="155861" y="34004"/>
                  </a:cubicBezTo>
                  <a:cubicBezTo>
                    <a:pt x="133418" y="48006"/>
                    <a:pt x="113639" y="68104"/>
                    <a:pt x="90340" y="79915"/>
                  </a:cubicBezTo>
                  <a:cubicBezTo>
                    <a:pt x="68849" y="90869"/>
                    <a:pt x="15120" y="101727"/>
                    <a:pt x="0" y="74104"/>
                  </a:cubicBezTo>
                  <a:cubicBezTo>
                    <a:pt x="8178" y="111347"/>
                    <a:pt x="68944" y="99631"/>
                    <a:pt x="91957" y="87916"/>
                  </a:cubicBezTo>
                  <a:cubicBezTo>
                    <a:pt x="114970" y="76200"/>
                    <a:pt x="134274" y="56579"/>
                    <a:pt x="156431" y="42767"/>
                  </a:cubicBezTo>
                  <a:cubicBezTo>
                    <a:pt x="172122" y="33242"/>
                    <a:pt x="187622" y="27908"/>
                    <a:pt x="190095" y="8001"/>
                  </a:cubicBezTo>
                  <a:cubicBezTo>
                    <a:pt x="190228" y="5324"/>
                    <a:pt x="190095" y="2648"/>
                    <a:pt x="189715"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6" name="Google Shape;526;p16"/>
            <p:cNvSpPr/>
            <p:nvPr/>
          </p:nvSpPr>
          <p:spPr>
            <a:xfrm>
              <a:off x="7286737" y="2775175"/>
              <a:ext cx="123184" cy="353826"/>
            </a:xfrm>
            <a:custGeom>
              <a:avLst/>
              <a:gdLst/>
              <a:ahLst/>
              <a:cxnLst/>
              <a:rect l="l" t="t" r="r" b="b"/>
              <a:pathLst>
                <a:path w="328490" h="943536" extrusionOk="0">
                  <a:moveTo>
                    <a:pt x="324560" y="81915"/>
                  </a:moveTo>
                  <a:cubicBezTo>
                    <a:pt x="323514" y="116681"/>
                    <a:pt x="312673" y="267367"/>
                    <a:pt x="307918" y="347091"/>
                  </a:cubicBezTo>
                  <a:cubicBezTo>
                    <a:pt x="303163" y="426815"/>
                    <a:pt x="301927" y="524637"/>
                    <a:pt x="301927" y="524637"/>
                  </a:cubicBezTo>
                  <a:cubicBezTo>
                    <a:pt x="301927" y="524637"/>
                    <a:pt x="315716" y="582740"/>
                    <a:pt x="324560" y="651034"/>
                  </a:cubicBezTo>
                  <a:cubicBezTo>
                    <a:pt x="333403" y="719328"/>
                    <a:pt x="324560" y="934879"/>
                    <a:pt x="324560" y="934879"/>
                  </a:cubicBezTo>
                  <a:cubicBezTo>
                    <a:pt x="306701" y="946423"/>
                    <a:pt x="283745" y="946423"/>
                    <a:pt x="265886" y="934879"/>
                  </a:cubicBezTo>
                  <a:cubicBezTo>
                    <a:pt x="265886" y="934879"/>
                    <a:pt x="229274" y="762381"/>
                    <a:pt x="212252" y="684657"/>
                  </a:cubicBezTo>
                  <a:cubicBezTo>
                    <a:pt x="195230" y="606933"/>
                    <a:pt x="192378" y="562166"/>
                    <a:pt x="183724" y="513969"/>
                  </a:cubicBezTo>
                  <a:cubicBezTo>
                    <a:pt x="173073" y="455676"/>
                    <a:pt x="150060" y="183642"/>
                    <a:pt x="150060" y="183642"/>
                  </a:cubicBezTo>
                  <a:lnTo>
                    <a:pt x="140551" y="184214"/>
                  </a:lnTo>
                  <a:lnTo>
                    <a:pt x="116206" y="491490"/>
                  </a:lnTo>
                  <a:cubicBezTo>
                    <a:pt x="123766" y="514131"/>
                    <a:pt x="128959" y="537496"/>
                    <a:pt x="131707" y="561213"/>
                  </a:cubicBezTo>
                  <a:cubicBezTo>
                    <a:pt x="138363" y="611219"/>
                    <a:pt x="124670" y="862870"/>
                    <a:pt x="124670" y="862870"/>
                  </a:cubicBezTo>
                  <a:cubicBezTo>
                    <a:pt x="104700" y="873966"/>
                    <a:pt x="80213" y="872938"/>
                    <a:pt x="61241" y="860203"/>
                  </a:cubicBezTo>
                  <a:cubicBezTo>
                    <a:pt x="61241" y="860203"/>
                    <a:pt x="0" y="526828"/>
                    <a:pt x="0" y="476250"/>
                  </a:cubicBezTo>
                  <a:cubicBezTo>
                    <a:pt x="0" y="442722"/>
                    <a:pt x="5706" y="0"/>
                    <a:pt x="5706" y="0"/>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7" name="Google Shape;527;p16"/>
            <p:cNvSpPr/>
            <p:nvPr/>
          </p:nvSpPr>
          <p:spPr>
            <a:xfrm>
              <a:off x="7314533" y="2554952"/>
              <a:ext cx="78868" cy="76871"/>
            </a:xfrm>
            <a:custGeom>
              <a:avLst/>
              <a:gdLst/>
              <a:ahLst/>
              <a:cxnLst/>
              <a:rect l="l" t="t" r="r" b="b"/>
              <a:pathLst>
                <a:path w="210314" h="204988" extrusionOk="0">
                  <a:moveTo>
                    <a:pt x="167279" y="0"/>
                  </a:moveTo>
                  <a:cubicBezTo>
                    <a:pt x="167279" y="0"/>
                    <a:pt x="163380" y="75629"/>
                    <a:pt x="165092" y="82391"/>
                  </a:cubicBezTo>
                  <a:cubicBezTo>
                    <a:pt x="166804" y="89154"/>
                    <a:pt x="199707" y="110966"/>
                    <a:pt x="209312" y="119158"/>
                  </a:cubicBezTo>
                  <a:cubicBezTo>
                    <a:pt x="218916" y="127349"/>
                    <a:pt x="157104" y="188214"/>
                    <a:pt x="127054" y="202025"/>
                  </a:cubicBezTo>
                  <a:cubicBezTo>
                    <a:pt x="97004" y="215836"/>
                    <a:pt x="1719" y="179451"/>
                    <a:pt x="102" y="132588"/>
                  </a:cubicBezTo>
                  <a:cubicBezTo>
                    <a:pt x="-1515" y="85725"/>
                    <a:pt x="16363" y="46387"/>
                    <a:pt x="31008" y="44291"/>
                  </a:cubicBezTo>
                  <a:cubicBezTo>
                    <a:pt x="45653" y="42196"/>
                    <a:pt x="167279" y="0"/>
                    <a:pt x="167279"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8" name="Google Shape;528;p16"/>
            <p:cNvSpPr/>
            <p:nvPr/>
          </p:nvSpPr>
          <p:spPr>
            <a:xfrm>
              <a:off x="7190170" y="2579409"/>
              <a:ext cx="118999" cy="169986"/>
            </a:xfrm>
            <a:custGeom>
              <a:avLst/>
              <a:gdLst/>
              <a:ahLst/>
              <a:cxnLst/>
              <a:rect l="l" t="t" r="r" b="b"/>
              <a:pathLst>
                <a:path w="317332" h="453297" extrusionOk="0">
                  <a:moveTo>
                    <a:pt x="317332" y="2194"/>
                  </a:moveTo>
                  <a:cubicBezTo>
                    <a:pt x="317332" y="2194"/>
                    <a:pt x="296887" y="-29144"/>
                    <a:pt x="222237" y="145069"/>
                  </a:cubicBezTo>
                  <a:cubicBezTo>
                    <a:pt x="147588" y="319281"/>
                    <a:pt x="101562" y="365001"/>
                    <a:pt x="68088" y="408340"/>
                  </a:cubicBezTo>
                  <a:cubicBezTo>
                    <a:pt x="37848" y="447773"/>
                    <a:pt x="22918" y="385099"/>
                    <a:pt x="22918" y="385099"/>
                  </a:cubicBezTo>
                  <a:cubicBezTo>
                    <a:pt x="22918" y="385099"/>
                    <a:pt x="46977" y="354714"/>
                    <a:pt x="26912" y="354714"/>
                  </a:cubicBezTo>
                  <a:cubicBezTo>
                    <a:pt x="15691" y="355381"/>
                    <a:pt x="0" y="378526"/>
                    <a:pt x="0" y="378526"/>
                  </a:cubicBezTo>
                  <a:lnTo>
                    <a:pt x="25581" y="419484"/>
                  </a:lnTo>
                  <a:lnTo>
                    <a:pt x="92147" y="453298"/>
                  </a:lnTo>
                  <a:cubicBezTo>
                    <a:pt x="92147" y="453298"/>
                    <a:pt x="173644" y="378241"/>
                    <a:pt x="199985" y="331949"/>
                  </a:cubicBezTo>
                  <a:cubicBezTo>
                    <a:pt x="228514" y="295468"/>
                    <a:pt x="271211" y="223078"/>
                    <a:pt x="271211" y="223078"/>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9" name="Google Shape;529;p16"/>
            <p:cNvSpPr/>
            <p:nvPr/>
          </p:nvSpPr>
          <p:spPr>
            <a:xfrm>
              <a:off x="7180686" y="2720915"/>
              <a:ext cx="56790" cy="37169"/>
            </a:xfrm>
            <a:custGeom>
              <a:avLst/>
              <a:gdLst/>
              <a:ahLst/>
              <a:cxnLst/>
              <a:rect l="l" t="t" r="r" b="b"/>
              <a:pathLst>
                <a:path w="151441" h="99116" extrusionOk="0">
                  <a:moveTo>
                    <a:pt x="25622" y="35807"/>
                  </a:moveTo>
                  <a:cubicBezTo>
                    <a:pt x="24861" y="35236"/>
                    <a:pt x="4986" y="12090"/>
                    <a:pt x="4986" y="12090"/>
                  </a:cubicBezTo>
                  <a:cubicBezTo>
                    <a:pt x="4986" y="12090"/>
                    <a:pt x="-6901" y="1708"/>
                    <a:pt x="6032" y="946"/>
                  </a:cubicBezTo>
                  <a:cubicBezTo>
                    <a:pt x="18965" y="184"/>
                    <a:pt x="65086" y="89"/>
                    <a:pt x="65086" y="89"/>
                  </a:cubicBezTo>
                  <a:cubicBezTo>
                    <a:pt x="69803" y="-369"/>
                    <a:pt x="74510" y="955"/>
                    <a:pt x="78305" y="3803"/>
                  </a:cubicBezTo>
                  <a:cubicBezTo>
                    <a:pt x="84105" y="8375"/>
                    <a:pt x="150957" y="93148"/>
                    <a:pt x="150957" y="93148"/>
                  </a:cubicBezTo>
                  <a:cubicBezTo>
                    <a:pt x="150957" y="93148"/>
                    <a:pt x="153905" y="98291"/>
                    <a:pt x="145252" y="98863"/>
                  </a:cubicBezTo>
                  <a:cubicBezTo>
                    <a:pt x="136598" y="99434"/>
                    <a:pt x="80587" y="98863"/>
                    <a:pt x="80587" y="98863"/>
                  </a:cubicBezTo>
                  <a:close/>
                </a:path>
              </a:pathLst>
            </a:custGeom>
            <a:solidFill>
              <a:srgbClr val="20232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0" name="Google Shape;530;p16"/>
            <p:cNvSpPr/>
            <p:nvPr/>
          </p:nvSpPr>
          <p:spPr>
            <a:xfrm>
              <a:off x="7182331" y="2728860"/>
              <a:ext cx="37082" cy="30910"/>
            </a:xfrm>
            <a:custGeom>
              <a:avLst/>
              <a:gdLst/>
              <a:ahLst/>
              <a:cxnLst/>
              <a:rect l="l" t="t" r="r" b="b"/>
              <a:pathLst>
                <a:path w="98885" h="82426" extrusionOk="0">
                  <a:moveTo>
                    <a:pt x="15807" y="295"/>
                  </a:moveTo>
                  <a:cubicBezTo>
                    <a:pt x="15807" y="295"/>
                    <a:pt x="-3878" y="-3420"/>
                    <a:pt x="687" y="15534"/>
                  </a:cubicBezTo>
                  <a:cubicBezTo>
                    <a:pt x="5251" y="34489"/>
                    <a:pt x="33495" y="54111"/>
                    <a:pt x="33495" y="54111"/>
                  </a:cubicBezTo>
                  <a:lnTo>
                    <a:pt x="62974" y="78876"/>
                  </a:lnTo>
                  <a:cubicBezTo>
                    <a:pt x="70334" y="83610"/>
                    <a:pt x="79768" y="83610"/>
                    <a:pt x="87128" y="78876"/>
                  </a:cubicBezTo>
                  <a:cubicBezTo>
                    <a:pt x="94736" y="74113"/>
                    <a:pt x="105387" y="61159"/>
                    <a:pt x="93690" y="48872"/>
                  </a:cubicBezTo>
                  <a:cubicBezTo>
                    <a:pt x="81993" y="36585"/>
                    <a:pt x="71533" y="9629"/>
                    <a:pt x="41673" y="10772"/>
                  </a:cubicBezTo>
                  <a:cubicBezTo>
                    <a:pt x="41673" y="10772"/>
                    <a:pt x="40056" y="3628"/>
                    <a:pt x="22654" y="1247"/>
                  </a:cubicBezTo>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1" name="Google Shape;531;p16"/>
            <p:cNvSpPr/>
            <p:nvPr/>
          </p:nvSpPr>
          <p:spPr>
            <a:xfrm>
              <a:off x="7286654" y="2565698"/>
              <a:ext cx="128280" cy="258276"/>
            </a:xfrm>
            <a:custGeom>
              <a:avLst/>
              <a:gdLst/>
              <a:ahLst/>
              <a:cxnLst/>
              <a:rect l="l" t="t" r="r" b="b"/>
              <a:pathLst>
                <a:path w="342080" h="688737" extrusionOk="0">
                  <a:moveTo>
                    <a:pt x="250227" y="66733"/>
                  </a:moveTo>
                  <a:cubicBezTo>
                    <a:pt x="250227" y="66733"/>
                    <a:pt x="195357" y="148457"/>
                    <a:pt x="118901" y="156172"/>
                  </a:cubicBezTo>
                  <a:cubicBezTo>
                    <a:pt x="94841" y="132360"/>
                    <a:pt x="92654" y="47683"/>
                    <a:pt x="126033" y="20632"/>
                  </a:cubicBezTo>
                  <a:cubicBezTo>
                    <a:pt x="126033" y="20632"/>
                    <a:pt x="95317" y="-4229"/>
                    <a:pt x="74301" y="629"/>
                  </a:cubicBezTo>
                  <a:cubicBezTo>
                    <a:pt x="49433" y="14088"/>
                    <a:pt x="30395" y="36272"/>
                    <a:pt x="20857" y="62923"/>
                  </a:cubicBezTo>
                  <a:cubicBezTo>
                    <a:pt x="6783" y="106071"/>
                    <a:pt x="-1110" y="155792"/>
                    <a:pt x="126" y="236087"/>
                  </a:cubicBezTo>
                  <a:cubicBezTo>
                    <a:pt x="1363" y="316383"/>
                    <a:pt x="126" y="561557"/>
                    <a:pt x="126" y="561557"/>
                  </a:cubicBezTo>
                  <a:cubicBezTo>
                    <a:pt x="126" y="561557"/>
                    <a:pt x="10967" y="613468"/>
                    <a:pt x="80102" y="652044"/>
                  </a:cubicBezTo>
                  <a:cubicBezTo>
                    <a:pt x="149236" y="690620"/>
                    <a:pt x="200207" y="694335"/>
                    <a:pt x="247754" y="683381"/>
                  </a:cubicBezTo>
                  <a:cubicBezTo>
                    <a:pt x="286458" y="674333"/>
                    <a:pt x="318410" y="660712"/>
                    <a:pt x="331723" y="632613"/>
                  </a:cubicBezTo>
                  <a:cubicBezTo>
                    <a:pt x="328300" y="576320"/>
                    <a:pt x="303195" y="429540"/>
                    <a:pt x="312704" y="358769"/>
                  </a:cubicBezTo>
                  <a:cubicBezTo>
                    <a:pt x="322214" y="287999"/>
                    <a:pt x="336954" y="234944"/>
                    <a:pt x="341233" y="177794"/>
                  </a:cubicBezTo>
                  <a:cubicBezTo>
                    <a:pt x="345512" y="120644"/>
                    <a:pt x="333625" y="121692"/>
                    <a:pt x="305001" y="101594"/>
                  </a:cubicBezTo>
                  <a:cubicBezTo>
                    <a:pt x="287618" y="88650"/>
                    <a:pt x="269312" y="77001"/>
                    <a:pt x="250227" y="66733"/>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2" name="Google Shape;532;p16"/>
            <p:cNvSpPr/>
            <p:nvPr/>
          </p:nvSpPr>
          <p:spPr>
            <a:xfrm>
              <a:off x="7391109" y="2618517"/>
              <a:ext cx="49710" cy="228160"/>
            </a:xfrm>
            <a:custGeom>
              <a:avLst/>
              <a:gdLst/>
              <a:ahLst/>
              <a:cxnLst/>
              <a:rect l="l" t="t" r="r" b="b"/>
              <a:pathLst>
                <a:path w="132559" h="608427" extrusionOk="0">
                  <a:moveTo>
                    <a:pt x="1779" y="533694"/>
                  </a:moveTo>
                  <a:cubicBezTo>
                    <a:pt x="13190" y="520931"/>
                    <a:pt x="32779" y="450160"/>
                    <a:pt x="44001" y="405488"/>
                  </a:cubicBezTo>
                  <a:cubicBezTo>
                    <a:pt x="54832" y="355339"/>
                    <a:pt x="57019" y="303694"/>
                    <a:pt x="50467" y="252802"/>
                  </a:cubicBezTo>
                  <a:cubicBezTo>
                    <a:pt x="40387" y="191842"/>
                    <a:pt x="12429" y="107451"/>
                    <a:pt x="4536" y="72494"/>
                  </a:cubicBezTo>
                  <a:cubicBezTo>
                    <a:pt x="-3357" y="37537"/>
                    <a:pt x="7104" y="22678"/>
                    <a:pt x="22604" y="8581"/>
                  </a:cubicBezTo>
                  <a:cubicBezTo>
                    <a:pt x="40767" y="-7993"/>
                    <a:pt x="67870" y="-3040"/>
                    <a:pt x="85367" y="45538"/>
                  </a:cubicBezTo>
                  <a:cubicBezTo>
                    <a:pt x="108199" y="112727"/>
                    <a:pt x="123538" y="182231"/>
                    <a:pt x="131108" y="252802"/>
                  </a:cubicBezTo>
                  <a:cubicBezTo>
                    <a:pt x="135206" y="305361"/>
                    <a:pt x="130614" y="358234"/>
                    <a:pt x="117509" y="409298"/>
                  </a:cubicBezTo>
                  <a:cubicBezTo>
                    <a:pt x="105813" y="456923"/>
                    <a:pt x="88981" y="491403"/>
                    <a:pt x="66728" y="535028"/>
                  </a:cubicBezTo>
                  <a:cubicBezTo>
                    <a:pt x="60737" y="546839"/>
                    <a:pt x="47044" y="580081"/>
                    <a:pt x="38200" y="604084"/>
                  </a:cubicBezTo>
                  <a:cubicBezTo>
                    <a:pt x="29356" y="628087"/>
                    <a:pt x="-8587" y="545315"/>
                    <a:pt x="1779" y="53369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3" name="Google Shape;533;p16"/>
            <p:cNvSpPr/>
            <p:nvPr/>
          </p:nvSpPr>
          <p:spPr>
            <a:xfrm>
              <a:off x="7311279" y="2475275"/>
              <a:ext cx="85098" cy="103818"/>
            </a:xfrm>
            <a:custGeom>
              <a:avLst/>
              <a:gdLst/>
              <a:ahLst/>
              <a:cxnLst/>
              <a:rect l="l" t="t" r="r" b="b"/>
              <a:pathLst>
                <a:path w="226927" h="276849" extrusionOk="0">
                  <a:moveTo>
                    <a:pt x="4992" y="100093"/>
                  </a:moveTo>
                  <a:lnTo>
                    <a:pt x="4992" y="100093"/>
                  </a:lnTo>
                  <a:cubicBezTo>
                    <a:pt x="14026" y="41324"/>
                    <a:pt x="56248" y="-3158"/>
                    <a:pt x="116729" y="176"/>
                  </a:cubicBezTo>
                  <a:cubicBezTo>
                    <a:pt x="180871" y="3548"/>
                    <a:pt x="230140" y="58374"/>
                    <a:pt x="226764" y="122620"/>
                  </a:cubicBezTo>
                  <a:cubicBezTo>
                    <a:pt x="224862" y="159005"/>
                    <a:pt x="206061" y="192400"/>
                    <a:pt x="175973" y="212869"/>
                  </a:cubicBezTo>
                  <a:cubicBezTo>
                    <a:pt x="173795" y="221746"/>
                    <a:pt x="170610" y="230347"/>
                    <a:pt x="166464" y="238491"/>
                  </a:cubicBezTo>
                  <a:cubicBezTo>
                    <a:pt x="145067" y="263542"/>
                    <a:pt x="80403" y="279068"/>
                    <a:pt x="61859" y="276591"/>
                  </a:cubicBezTo>
                  <a:cubicBezTo>
                    <a:pt x="37990" y="273162"/>
                    <a:pt x="25152" y="263161"/>
                    <a:pt x="13741" y="237062"/>
                  </a:cubicBezTo>
                  <a:cubicBezTo>
                    <a:pt x="-6229" y="190771"/>
                    <a:pt x="47" y="129144"/>
                    <a:pt x="4992" y="100093"/>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4" name="Google Shape;534;p16"/>
            <p:cNvSpPr/>
            <p:nvPr/>
          </p:nvSpPr>
          <p:spPr>
            <a:xfrm>
              <a:off x="7314515" y="2466234"/>
              <a:ext cx="89964" cy="88884"/>
            </a:xfrm>
            <a:custGeom>
              <a:avLst/>
              <a:gdLst/>
              <a:ahLst/>
              <a:cxnLst/>
              <a:rect l="l" t="t" r="r" b="b"/>
              <a:pathLst>
                <a:path w="239905" h="237025" extrusionOk="0">
                  <a:moveTo>
                    <a:pt x="167327" y="237026"/>
                  </a:moveTo>
                  <a:lnTo>
                    <a:pt x="167327" y="237026"/>
                  </a:lnTo>
                  <a:lnTo>
                    <a:pt x="161811" y="185781"/>
                  </a:lnTo>
                  <a:cubicBezTo>
                    <a:pt x="161811" y="185781"/>
                    <a:pt x="203558" y="77387"/>
                    <a:pt x="104754" y="98151"/>
                  </a:cubicBezTo>
                  <a:cubicBezTo>
                    <a:pt x="39519" y="111962"/>
                    <a:pt x="23163" y="117868"/>
                    <a:pt x="3383" y="74053"/>
                  </a:cubicBezTo>
                  <a:cubicBezTo>
                    <a:pt x="-16397" y="30238"/>
                    <a:pt x="53498" y="-9100"/>
                    <a:pt x="136516" y="1853"/>
                  </a:cubicBezTo>
                  <a:cubicBezTo>
                    <a:pt x="196036" y="7797"/>
                    <a:pt x="241026" y="58537"/>
                    <a:pt x="239884" y="118439"/>
                  </a:cubicBezTo>
                  <a:cubicBezTo>
                    <a:pt x="237222" y="150729"/>
                    <a:pt x="228663" y="215975"/>
                    <a:pt x="167327" y="23702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5" name="Google Shape;535;p16"/>
            <p:cNvSpPr/>
            <p:nvPr/>
          </p:nvSpPr>
          <p:spPr>
            <a:xfrm>
              <a:off x="7384763" y="2604603"/>
              <a:ext cx="55737" cy="75876"/>
            </a:xfrm>
            <a:custGeom>
              <a:avLst/>
              <a:gdLst/>
              <a:ahLst/>
              <a:cxnLst/>
              <a:rect l="l" t="t" r="r" b="b"/>
              <a:pathLst>
                <a:path w="148633" h="202336" extrusionOk="0">
                  <a:moveTo>
                    <a:pt x="148634" y="161388"/>
                  </a:moveTo>
                  <a:cubicBezTo>
                    <a:pt x="148634" y="161388"/>
                    <a:pt x="94810" y="215109"/>
                    <a:pt x="31001" y="199488"/>
                  </a:cubicBezTo>
                  <a:cubicBezTo>
                    <a:pt x="21491" y="193297"/>
                    <a:pt x="0" y="67757"/>
                    <a:pt x="0" y="67757"/>
                  </a:cubicBezTo>
                  <a:cubicBezTo>
                    <a:pt x="0" y="67757"/>
                    <a:pt x="0" y="-1775"/>
                    <a:pt x="53253" y="35"/>
                  </a:cubicBezTo>
                  <a:cubicBezTo>
                    <a:pt x="106506" y="1844"/>
                    <a:pt x="148634" y="161388"/>
                    <a:pt x="148634" y="161388"/>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6" name="Google Shape;536;p16"/>
            <p:cNvSpPr/>
            <p:nvPr/>
          </p:nvSpPr>
          <p:spPr>
            <a:xfrm>
              <a:off x="7269438" y="2565933"/>
              <a:ext cx="45289" cy="73030"/>
            </a:xfrm>
            <a:custGeom>
              <a:avLst/>
              <a:gdLst/>
              <a:ahLst/>
              <a:cxnLst/>
              <a:rect l="l" t="t" r="r" b="b"/>
              <a:pathLst>
                <a:path w="120770" h="194746" extrusionOk="0">
                  <a:moveTo>
                    <a:pt x="46502" y="194215"/>
                  </a:moveTo>
                  <a:cubicBezTo>
                    <a:pt x="46502" y="194215"/>
                    <a:pt x="11602" y="198596"/>
                    <a:pt x="0" y="182213"/>
                  </a:cubicBezTo>
                  <a:cubicBezTo>
                    <a:pt x="2092" y="153638"/>
                    <a:pt x="48594" y="7906"/>
                    <a:pt x="120771" y="0"/>
                  </a:cubicBezTo>
                  <a:cubicBezTo>
                    <a:pt x="103197" y="15916"/>
                    <a:pt x="88011" y="34300"/>
                    <a:pt x="75696" y="54578"/>
                  </a:cubicBezTo>
                  <a:cubicBezTo>
                    <a:pt x="49925" y="97345"/>
                    <a:pt x="46502" y="194215"/>
                    <a:pt x="46502" y="194215"/>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7" name="Google Shape;537;p16"/>
            <p:cNvSpPr/>
            <p:nvPr/>
          </p:nvSpPr>
          <p:spPr>
            <a:xfrm>
              <a:off x="6661328" y="3286571"/>
              <a:ext cx="246169" cy="142323"/>
            </a:xfrm>
            <a:custGeom>
              <a:avLst/>
              <a:gdLst/>
              <a:ahLst/>
              <a:cxnLst/>
              <a:rect l="l" t="t" r="r" b="b"/>
              <a:pathLst>
                <a:path w="657677" h="380237" extrusionOk="0">
                  <a:moveTo>
                    <a:pt x="657678" y="190119"/>
                  </a:moveTo>
                  <a:cubicBezTo>
                    <a:pt x="657678" y="295119"/>
                    <a:pt x="510452" y="380238"/>
                    <a:pt x="328839" y="380238"/>
                  </a:cubicBezTo>
                  <a:cubicBezTo>
                    <a:pt x="147226" y="380238"/>
                    <a:pt x="0" y="295119"/>
                    <a:pt x="0" y="190119"/>
                  </a:cubicBezTo>
                  <a:cubicBezTo>
                    <a:pt x="0" y="85119"/>
                    <a:pt x="147226" y="0"/>
                    <a:pt x="328839" y="0"/>
                  </a:cubicBezTo>
                  <a:cubicBezTo>
                    <a:pt x="510452" y="0"/>
                    <a:pt x="657678" y="85119"/>
                    <a:pt x="657678" y="190119"/>
                  </a:cubicBez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8" name="Google Shape;538;p16"/>
            <p:cNvSpPr/>
            <p:nvPr/>
          </p:nvSpPr>
          <p:spPr>
            <a:xfrm>
              <a:off x="6681151" y="2824698"/>
              <a:ext cx="58982" cy="128668"/>
            </a:xfrm>
            <a:custGeom>
              <a:avLst/>
              <a:gdLst/>
              <a:ahLst/>
              <a:cxnLst/>
              <a:rect l="l" t="t" r="r" b="b"/>
              <a:pathLst>
                <a:path w="157580" h="343757" extrusionOk="0">
                  <a:moveTo>
                    <a:pt x="34717" y="0"/>
                  </a:moveTo>
                  <a:cubicBezTo>
                    <a:pt x="31009" y="32004"/>
                    <a:pt x="-7029" y="170021"/>
                    <a:pt x="1149" y="217361"/>
                  </a:cubicBezTo>
                  <a:cubicBezTo>
                    <a:pt x="9327" y="264700"/>
                    <a:pt x="139512" y="343757"/>
                    <a:pt x="139512" y="343757"/>
                  </a:cubicBezTo>
                  <a:lnTo>
                    <a:pt x="157580" y="262795"/>
                  </a:lnTo>
                  <a:lnTo>
                    <a:pt x="85403" y="192024"/>
                  </a:lnTo>
                  <a:lnTo>
                    <a:pt x="104898" y="57912"/>
                  </a:ln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9" name="Google Shape;539;p16"/>
            <p:cNvSpPr/>
            <p:nvPr/>
          </p:nvSpPr>
          <p:spPr>
            <a:xfrm>
              <a:off x="6689412" y="2771791"/>
              <a:ext cx="42428" cy="81725"/>
            </a:xfrm>
            <a:custGeom>
              <a:avLst/>
              <a:gdLst/>
              <a:ahLst/>
              <a:cxnLst/>
              <a:rect l="l" t="t" r="r" b="b"/>
              <a:pathLst>
                <a:path w="113353" h="218341" extrusionOk="0">
                  <a:moveTo>
                    <a:pt x="113353" y="5238"/>
                  </a:moveTo>
                  <a:cubicBezTo>
                    <a:pt x="87120" y="-6849"/>
                    <a:pt x="56006" y="2599"/>
                    <a:pt x="40891" y="27240"/>
                  </a:cubicBezTo>
                  <a:cubicBezTo>
                    <a:pt x="21872" y="59054"/>
                    <a:pt x="1807" y="168020"/>
                    <a:pt x="0" y="186689"/>
                  </a:cubicBezTo>
                  <a:cubicBezTo>
                    <a:pt x="0" y="186689"/>
                    <a:pt x="26912" y="223836"/>
                    <a:pt x="67232" y="217645"/>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0" name="Google Shape;540;p16"/>
            <p:cNvSpPr/>
            <p:nvPr/>
          </p:nvSpPr>
          <p:spPr>
            <a:xfrm>
              <a:off x="6782889" y="3337575"/>
              <a:ext cx="91454" cy="51556"/>
            </a:xfrm>
            <a:custGeom>
              <a:avLst/>
              <a:gdLst/>
              <a:ahLst/>
              <a:cxnLst/>
              <a:rect l="l" t="t" r="r" b="b"/>
              <a:pathLst>
                <a:path w="244333" h="137739" extrusionOk="0">
                  <a:moveTo>
                    <a:pt x="12344" y="32993"/>
                  </a:moveTo>
                  <a:cubicBezTo>
                    <a:pt x="40672" y="40842"/>
                    <a:pt x="70948" y="37175"/>
                    <a:pt x="96598" y="22802"/>
                  </a:cubicBezTo>
                  <a:cubicBezTo>
                    <a:pt x="116948" y="23468"/>
                    <a:pt x="227163" y="-23775"/>
                    <a:pt x="242093" y="15848"/>
                  </a:cubicBezTo>
                  <a:cubicBezTo>
                    <a:pt x="255216" y="50615"/>
                    <a:pt x="207479" y="82523"/>
                    <a:pt x="181993" y="89001"/>
                  </a:cubicBezTo>
                  <a:cubicBezTo>
                    <a:pt x="126363" y="102431"/>
                    <a:pt x="85186" y="130244"/>
                    <a:pt x="62839" y="135006"/>
                  </a:cubicBezTo>
                  <a:cubicBezTo>
                    <a:pt x="46197" y="138530"/>
                    <a:pt x="24801" y="140817"/>
                    <a:pt x="11297" y="127672"/>
                  </a:cubicBezTo>
                  <a:cubicBezTo>
                    <a:pt x="-4583" y="111956"/>
                    <a:pt x="-3252" y="53472"/>
                    <a:pt x="12344" y="32993"/>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1" name="Google Shape;541;p16"/>
            <p:cNvSpPr/>
            <p:nvPr/>
          </p:nvSpPr>
          <p:spPr>
            <a:xfrm>
              <a:off x="6784412" y="3346110"/>
              <a:ext cx="89915" cy="43199"/>
            </a:xfrm>
            <a:custGeom>
              <a:avLst/>
              <a:gdLst/>
              <a:ahLst/>
              <a:cxnLst/>
              <a:rect l="l" t="t" r="r" b="b"/>
              <a:pathLst>
                <a:path w="240222" h="115414" extrusionOk="0">
                  <a:moveTo>
                    <a:pt x="58769" y="102584"/>
                  </a:moveTo>
                  <a:cubicBezTo>
                    <a:pt x="81116" y="97822"/>
                    <a:pt x="122292" y="70009"/>
                    <a:pt x="177923" y="56579"/>
                  </a:cubicBezTo>
                  <a:cubicBezTo>
                    <a:pt x="199319" y="51340"/>
                    <a:pt x="236121" y="28004"/>
                    <a:pt x="239830" y="0"/>
                  </a:cubicBezTo>
                  <a:cubicBezTo>
                    <a:pt x="244775" y="32004"/>
                    <a:pt x="201792" y="60388"/>
                    <a:pt x="177923" y="66675"/>
                  </a:cubicBezTo>
                  <a:cubicBezTo>
                    <a:pt x="122292" y="80105"/>
                    <a:pt x="81116" y="107918"/>
                    <a:pt x="58769" y="112681"/>
                  </a:cubicBezTo>
                  <a:cubicBezTo>
                    <a:pt x="42127" y="116205"/>
                    <a:pt x="20731" y="118491"/>
                    <a:pt x="7227" y="105346"/>
                  </a:cubicBezTo>
                  <a:cubicBezTo>
                    <a:pt x="3793" y="101575"/>
                    <a:pt x="1314" y="97041"/>
                    <a:pt x="0" y="92107"/>
                  </a:cubicBezTo>
                  <a:cubicBezTo>
                    <a:pt x="16840" y="104699"/>
                    <a:pt x="38626" y="108575"/>
                    <a:pt x="58769" y="102584"/>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2" name="Google Shape;542;p16"/>
            <p:cNvSpPr/>
            <p:nvPr/>
          </p:nvSpPr>
          <p:spPr>
            <a:xfrm>
              <a:off x="6715968" y="3307485"/>
              <a:ext cx="91493" cy="51556"/>
            </a:xfrm>
            <a:custGeom>
              <a:avLst/>
              <a:gdLst/>
              <a:ahLst/>
              <a:cxnLst/>
              <a:rect l="l" t="t" r="r" b="b"/>
              <a:pathLst>
                <a:path w="244438" h="137739" extrusionOk="0">
                  <a:moveTo>
                    <a:pt x="12449" y="32993"/>
                  </a:moveTo>
                  <a:cubicBezTo>
                    <a:pt x="40778" y="40842"/>
                    <a:pt x="71053" y="37175"/>
                    <a:pt x="96703" y="22802"/>
                  </a:cubicBezTo>
                  <a:cubicBezTo>
                    <a:pt x="116959" y="23468"/>
                    <a:pt x="227174" y="-23775"/>
                    <a:pt x="242199" y="15848"/>
                  </a:cubicBezTo>
                  <a:cubicBezTo>
                    <a:pt x="255322" y="50615"/>
                    <a:pt x="207584" y="82523"/>
                    <a:pt x="182099" y="89001"/>
                  </a:cubicBezTo>
                  <a:cubicBezTo>
                    <a:pt x="126468" y="102526"/>
                    <a:pt x="85197" y="130244"/>
                    <a:pt x="62849" y="135006"/>
                  </a:cubicBezTo>
                  <a:cubicBezTo>
                    <a:pt x="46208" y="138530"/>
                    <a:pt x="24811" y="140817"/>
                    <a:pt x="11403" y="127672"/>
                  </a:cubicBezTo>
                  <a:cubicBezTo>
                    <a:pt x="-4573" y="111956"/>
                    <a:pt x="-3337" y="53758"/>
                    <a:pt x="12449" y="32993"/>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3" name="Google Shape;543;p16"/>
            <p:cNvSpPr/>
            <p:nvPr/>
          </p:nvSpPr>
          <p:spPr>
            <a:xfrm>
              <a:off x="6717638" y="3316019"/>
              <a:ext cx="89951" cy="43199"/>
            </a:xfrm>
            <a:custGeom>
              <a:avLst/>
              <a:gdLst/>
              <a:ahLst/>
              <a:cxnLst/>
              <a:rect l="l" t="t" r="r" b="b"/>
              <a:pathLst>
                <a:path w="240317" h="115414" extrusionOk="0">
                  <a:moveTo>
                    <a:pt x="58769" y="102584"/>
                  </a:moveTo>
                  <a:cubicBezTo>
                    <a:pt x="81116" y="97822"/>
                    <a:pt x="122387" y="70009"/>
                    <a:pt x="178018" y="56579"/>
                  </a:cubicBezTo>
                  <a:cubicBezTo>
                    <a:pt x="199319" y="51340"/>
                    <a:pt x="236216" y="28004"/>
                    <a:pt x="239925" y="0"/>
                  </a:cubicBezTo>
                  <a:cubicBezTo>
                    <a:pt x="244870" y="32004"/>
                    <a:pt x="201887" y="60388"/>
                    <a:pt x="178018" y="66675"/>
                  </a:cubicBezTo>
                  <a:cubicBezTo>
                    <a:pt x="122387" y="80201"/>
                    <a:pt x="81116" y="107918"/>
                    <a:pt x="58769" y="112681"/>
                  </a:cubicBezTo>
                  <a:cubicBezTo>
                    <a:pt x="42127" y="116205"/>
                    <a:pt x="20731" y="118491"/>
                    <a:pt x="7322" y="105346"/>
                  </a:cubicBezTo>
                  <a:cubicBezTo>
                    <a:pt x="3892" y="101556"/>
                    <a:pt x="1386" y="97031"/>
                    <a:pt x="0" y="92107"/>
                  </a:cubicBezTo>
                  <a:cubicBezTo>
                    <a:pt x="16840" y="104699"/>
                    <a:pt x="38626" y="108576"/>
                    <a:pt x="58769" y="102584"/>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4" name="Google Shape;544;p16"/>
            <p:cNvSpPr/>
            <p:nvPr/>
          </p:nvSpPr>
          <p:spPr>
            <a:xfrm>
              <a:off x="6715994" y="2973759"/>
              <a:ext cx="133983" cy="378277"/>
            </a:xfrm>
            <a:custGeom>
              <a:avLst/>
              <a:gdLst/>
              <a:ahLst/>
              <a:cxnLst/>
              <a:rect l="l" t="t" r="r" b="b"/>
              <a:pathLst>
                <a:path w="357956" h="1010624" extrusionOk="0">
                  <a:moveTo>
                    <a:pt x="10194" y="624745"/>
                  </a:moveTo>
                  <a:cubicBezTo>
                    <a:pt x="14905" y="583749"/>
                    <a:pt x="23405" y="543287"/>
                    <a:pt x="35584" y="503872"/>
                  </a:cubicBezTo>
                  <a:cubicBezTo>
                    <a:pt x="35584" y="503872"/>
                    <a:pt x="28071" y="399574"/>
                    <a:pt x="24268" y="300609"/>
                  </a:cubicBezTo>
                  <a:cubicBezTo>
                    <a:pt x="19893" y="188404"/>
                    <a:pt x="-19001" y="89630"/>
                    <a:pt x="11715" y="0"/>
                  </a:cubicBezTo>
                  <a:lnTo>
                    <a:pt x="357956" y="77057"/>
                  </a:lnTo>
                  <a:cubicBezTo>
                    <a:pt x="357956" y="77057"/>
                    <a:pt x="337035" y="524732"/>
                    <a:pt x="332376" y="578739"/>
                  </a:cubicBezTo>
                  <a:cubicBezTo>
                    <a:pt x="329842" y="620897"/>
                    <a:pt x="324665" y="662864"/>
                    <a:pt x="316875" y="704374"/>
                  </a:cubicBezTo>
                  <a:cubicBezTo>
                    <a:pt x="301090" y="791242"/>
                    <a:pt x="275414" y="997839"/>
                    <a:pt x="275414" y="997839"/>
                  </a:cubicBezTo>
                  <a:cubicBezTo>
                    <a:pt x="238897" y="1019175"/>
                    <a:pt x="190874" y="1007364"/>
                    <a:pt x="190874" y="1007364"/>
                  </a:cubicBezTo>
                  <a:cubicBezTo>
                    <a:pt x="190874" y="1007364"/>
                    <a:pt x="193537" y="745998"/>
                    <a:pt x="195914" y="683514"/>
                  </a:cubicBezTo>
                  <a:cubicBezTo>
                    <a:pt x="198767" y="607314"/>
                    <a:pt x="201049" y="612934"/>
                    <a:pt x="201049" y="612934"/>
                  </a:cubicBezTo>
                  <a:lnTo>
                    <a:pt x="189638" y="422434"/>
                  </a:lnTo>
                  <a:lnTo>
                    <a:pt x="182221" y="327755"/>
                  </a:lnTo>
                  <a:cubicBezTo>
                    <a:pt x="182221" y="327755"/>
                    <a:pt x="172711" y="397288"/>
                    <a:pt x="166435" y="459391"/>
                  </a:cubicBezTo>
                  <a:cubicBezTo>
                    <a:pt x="160919" y="513493"/>
                    <a:pt x="147416" y="562451"/>
                    <a:pt x="133342" y="663226"/>
                  </a:cubicBezTo>
                  <a:cubicBezTo>
                    <a:pt x="120694" y="750665"/>
                    <a:pt x="100154" y="926306"/>
                    <a:pt x="100154" y="926306"/>
                  </a:cubicBezTo>
                  <a:cubicBezTo>
                    <a:pt x="63637" y="947547"/>
                    <a:pt x="13997" y="929926"/>
                    <a:pt x="13997" y="929926"/>
                  </a:cubicBezTo>
                  <a:cubicBezTo>
                    <a:pt x="13997" y="929926"/>
                    <a:pt x="304" y="700564"/>
                    <a:pt x="10194" y="624745"/>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5" name="Google Shape;545;p16"/>
            <p:cNvSpPr/>
            <p:nvPr/>
          </p:nvSpPr>
          <p:spPr>
            <a:xfrm>
              <a:off x="6733197" y="2663396"/>
              <a:ext cx="97219" cy="155678"/>
            </a:xfrm>
            <a:custGeom>
              <a:avLst/>
              <a:gdLst/>
              <a:ahLst/>
              <a:cxnLst/>
              <a:rect l="l" t="t" r="r" b="b"/>
              <a:pathLst>
                <a:path w="259735" h="415919" extrusionOk="0">
                  <a:moveTo>
                    <a:pt x="14728" y="296735"/>
                  </a:moveTo>
                  <a:cubicBezTo>
                    <a:pt x="41069" y="298068"/>
                    <a:pt x="60659" y="304831"/>
                    <a:pt x="63892" y="296735"/>
                  </a:cubicBezTo>
                  <a:cubicBezTo>
                    <a:pt x="66746" y="283124"/>
                    <a:pt x="68778" y="269351"/>
                    <a:pt x="69978" y="255492"/>
                  </a:cubicBezTo>
                  <a:cubicBezTo>
                    <a:pt x="66935" y="247776"/>
                    <a:pt x="64272" y="239585"/>
                    <a:pt x="64272" y="239585"/>
                  </a:cubicBezTo>
                  <a:cubicBezTo>
                    <a:pt x="31274" y="219201"/>
                    <a:pt x="20814" y="183388"/>
                    <a:pt x="16725" y="141763"/>
                  </a:cubicBezTo>
                  <a:cubicBezTo>
                    <a:pt x="9307" y="70516"/>
                    <a:pt x="47726" y="8413"/>
                    <a:pt x="118857" y="698"/>
                  </a:cubicBezTo>
                  <a:cubicBezTo>
                    <a:pt x="185424" y="-6350"/>
                    <a:pt x="234968" y="40798"/>
                    <a:pt x="248091" y="105473"/>
                  </a:cubicBezTo>
                  <a:cubicBezTo>
                    <a:pt x="255128" y="137382"/>
                    <a:pt x="269202" y="197675"/>
                    <a:pt x="250183" y="250158"/>
                  </a:cubicBezTo>
                  <a:cubicBezTo>
                    <a:pt x="239533" y="279495"/>
                    <a:pt x="225839" y="302831"/>
                    <a:pt x="212145" y="307308"/>
                  </a:cubicBezTo>
                  <a:cubicBezTo>
                    <a:pt x="198902" y="306889"/>
                    <a:pt x="185695" y="305708"/>
                    <a:pt x="172586" y="303784"/>
                  </a:cubicBezTo>
                  <a:lnTo>
                    <a:pt x="172586" y="303784"/>
                  </a:lnTo>
                  <a:cubicBezTo>
                    <a:pt x="172586" y="303784"/>
                    <a:pt x="169067" y="323500"/>
                    <a:pt x="166595" y="336264"/>
                  </a:cubicBezTo>
                  <a:cubicBezTo>
                    <a:pt x="164122" y="349027"/>
                    <a:pt x="165168" y="355314"/>
                    <a:pt x="190368" y="371221"/>
                  </a:cubicBezTo>
                  <a:cubicBezTo>
                    <a:pt x="215569" y="387127"/>
                    <a:pt x="152330" y="418846"/>
                    <a:pt x="110774" y="415702"/>
                  </a:cubicBezTo>
                  <a:cubicBezTo>
                    <a:pt x="69217" y="412559"/>
                    <a:pt x="22716" y="387127"/>
                    <a:pt x="9878" y="360648"/>
                  </a:cubicBezTo>
                  <a:cubicBezTo>
                    <a:pt x="-4577" y="331120"/>
                    <a:pt x="-3340" y="295878"/>
                    <a:pt x="14728" y="29673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6" name="Google Shape;546;p16"/>
            <p:cNvSpPr/>
            <p:nvPr/>
          </p:nvSpPr>
          <p:spPr>
            <a:xfrm>
              <a:off x="6701449" y="2773633"/>
              <a:ext cx="149347" cy="247668"/>
            </a:xfrm>
            <a:custGeom>
              <a:avLst/>
              <a:gdLst/>
              <a:ahLst/>
              <a:cxnLst/>
              <a:rect l="l" t="t" r="r" b="b"/>
              <a:pathLst>
                <a:path w="399004" h="661684" extrusionOk="0">
                  <a:moveTo>
                    <a:pt x="137586" y="6128"/>
                  </a:moveTo>
                  <a:cubicBezTo>
                    <a:pt x="130359" y="24416"/>
                    <a:pt x="148903" y="46704"/>
                    <a:pt x="198352" y="62230"/>
                  </a:cubicBezTo>
                  <a:cubicBezTo>
                    <a:pt x="247801" y="77756"/>
                    <a:pt x="252271" y="57753"/>
                    <a:pt x="252271" y="57753"/>
                  </a:cubicBezTo>
                  <a:cubicBezTo>
                    <a:pt x="252271" y="57753"/>
                    <a:pt x="324733" y="90900"/>
                    <a:pt x="348317" y="107379"/>
                  </a:cubicBezTo>
                  <a:cubicBezTo>
                    <a:pt x="378082" y="128143"/>
                    <a:pt x="391205" y="188341"/>
                    <a:pt x="395199" y="289878"/>
                  </a:cubicBezTo>
                  <a:cubicBezTo>
                    <a:pt x="399859" y="407321"/>
                    <a:pt x="400239" y="581628"/>
                    <a:pt x="396340" y="611727"/>
                  </a:cubicBezTo>
                  <a:cubicBezTo>
                    <a:pt x="396340" y="611727"/>
                    <a:pt x="340900" y="667068"/>
                    <a:pt x="269864" y="661257"/>
                  </a:cubicBezTo>
                  <a:cubicBezTo>
                    <a:pt x="198827" y="655447"/>
                    <a:pt x="79673" y="592487"/>
                    <a:pt x="50479" y="543909"/>
                  </a:cubicBezTo>
                  <a:cubicBezTo>
                    <a:pt x="51240" y="440849"/>
                    <a:pt x="63317" y="424085"/>
                    <a:pt x="46675" y="364744"/>
                  </a:cubicBezTo>
                  <a:cubicBezTo>
                    <a:pt x="8637" y="228918"/>
                    <a:pt x="-11523" y="173292"/>
                    <a:pt x="6925" y="82995"/>
                  </a:cubicBezTo>
                  <a:cubicBezTo>
                    <a:pt x="22236" y="8604"/>
                    <a:pt x="43632" y="-635"/>
                    <a:pt x="73492" y="32"/>
                  </a:cubicBezTo>
                  <a:cubicBezTo>
                    <a:pt x="94947" y="956"/>
                    <a:pt x="116341" y="2985"/>
                    <a:pt x="137586" y="6128"/>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7" name="Google Shape;547;p16"/>
            <p:cNvSpPr/>
            <p:nvPr/>
          </p:nvSpPr>
          <p:spPr>
            <a:xfrm>
              <a:off x="6807278" y="2804619"/>
              <a:ext cx="188299" cy="147777"/>
            </a:xfrm>
            <a:custGeom>
              <a:avLst/>
              <a:gdLst/>
              <a:ahLst/>
              <a:cxnLst/>
              <a:rect l="l" t="t" r="r" b="b"/>
              <a:pathLst>
                <a:path w="503069" h="394810" extrusionOk="0">
                  <a:moveTo>
                    <a:pt x="224008" y="304248"/>
                  </a:moveTo>
                  <a:cubicBezTo>
                    <a:pt x="165809" y="318917"/>
                    <a:pt x="152116" y="282150"/>
                    <a:pt x="144413" y="251670"/>
                  </a:cubicBezTo>
                  <a:cubicBezTo>
                    <a:pt x="125965" y="177852"/>
                    <a:pt x="115884" y="111272"/>
                    <a:pt x="102096" y="69362"/>
                  </a:cubicBezTo>
                  <a:cubicBezTo>
                    <a:pt x="85834" y="20022"/>
                    <a:pt x="68812" y="12212"/>
                    <a:pt x="45039" y="2687"/>
                  </a:cubicBezTo>
                  <a:cubicBezTo>
                    <a:pt x="16510" y="-8553"/>
                    <a:pt x="-7264" y="15260"/>
                    <a:pt x="2056" y="78125"/>
                  </a:cubicBezTo>
                  <a:cubicBezTo>
                    <a:pt x="13182" y="152420"/>
                    <a:pt x="27731" y="204617"/>
                    <a:pt x="55404" y="292628"/>
                  </a:cubicBezTo>
                  <a:cubicBezTo>
                    <a:pt x="62726" y="315583"/>
                    <a:pt x="78988" y="356350"/>
                    <a:pt x="102952" y="376067"/>
                  </a:cubicBezTo>
                  <a:cubicBezTo>
                    <a:pt x="133002" y="400451"/>
                    <a:pt x="178267" y="399403"/>
                    <a:pt x="246735" y="382353"/>
                  </a:cubicBezTo>
                  <a:cubicBezTo>
                    <a:pt x="275929" y="375019"/>
                    <a:pt x="307977" y="357588"/>
                    <a:pt x="363227" y="331776"/>
                  </a:cubicBezTo>
                  <a:cubicBezTo>
                    <a:pt x="378252" y="324822"/>
                    <a:pt x="389853" y="320060"/>
                    <a:pt x="418382" y="306725"/>
                  </a:cubicBezTo>
                  <a:cubicBezTo>
                    <a:pt x="446972" y="293856"/>
                    <a:pt x="472030" y="274245"/>
                    <a:pt x="491415" y="249575"/>
                  </a:cubicBezTo>
                  <a:cubicBezTo>
                    <a:pt x="506345" y="227953"/>
                    <a:pt x="503682" y="214142"/>
                    <a:pt x="500925" y="209284"/>
                  </a:cubicBezTo>
                  <a:cubicBezTo>
                    <a:pt x="498167" y="204426"/>
                    <a:pt x="494934" y="208046"/>
                    <a:pt x="486946" y="217095"/>
                  </a:cubicBezTo>
                  <a:cubicBezTo>
                    <a:pt x="475446" y="232497"/>
                    <a:pt x="461234" y="245670"/>
                    <a:pt x="445009" y="255956"/>
                  </a:cubicBezTo>
                  <a:cubicBezTo>
                    <a:pt x="445009" y="255956"/>
                    <a:pt x="463457" y="236906"/>
                    <a:pt x="473537" y="224524"/>
                  </a:cubicBezTo>
                  <a:cubicBezTo>
                    <a:pt x="482455" y="213561"/>
                    <a:pt x="489875" y="201445"/>
                    <a:pt x="495599" y="188520"/>
                  </a:cubicBezTo>
                  <a:cubicBezTo>
                    <a:pt x="500829" y="175851"/>
                    <a:pt x="489989" y="158706"/>
                    <a:pt x="481715" y="167755"/>
                  </a:cubicBezTo>
                  <a:cubicBezTo>
                    <a:pt x="473442" y="176804"/>
                    <a:pt x="469543" y="185853"/>
                    <a:pt x="454518" y="203950"/>
                  </a:cubicBezTo>
                  <a:cubicBezTo>
                    <a:pt x="446394" y="213542"/>
                    <a:pt x="437170" y="222143"/>
                    <a:pt x="427036" y="229572"/>
                  </a:cubicBezTo>
                  <a:cubicBezTo>
                    <a:pt x="436376" y="216895"/>
                    <a:pt x="444676" y="203483"/>
                    <a:pt x="451855" y="189472"/>
                  </a:cubicBezTo>
                  <a:cubicBezTo>
                    <a:pt x="461365" y="169946"/>
                    <a:pt x="429508" y="179947"/>
                    <a:pt x="411250" y="198997"/>
                  </a:cubicBezTo>
                  <a:cubicBezTo>
                    <a:pt x="397937" y="212808"/>
                    <a:pt x="386620" y="220809"/>
                    <a:pt x="386240" y="216999"/>
                  </a:cubicBezTo>
                  <a:cubicBezTo>
                    <a:pt x="385860" y="213189"/>
                    <a:pt x="359994" y="241097"/>
                    <a:pt x="346775" y="255099"/>
                  </a:cubicBezTo>
                  <a:cubicBezTo>
                    <a:pt x="333557" y="269101"/>
                    <a:pt x="279448" y="290246"/>
                    <a:pt x="224008" y="304248"/>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8" name="Google Shape;548;p16"/>
            <p:cNvSpPr/>
            <p:nvPr/>
          </p:nvSpPr>
          <p:spPr>
            <a:xfrm>
              <a:off x="6800502" y="2801416"/>
              <a:ext cx="57697" cy="84545"/>
            </a:xfrm>
            <a:custGeom>
              <a:avLst/>
              <a:gdLst/>
              <a:ahLst/>
              <a:cxnLst/>
              <a:rect l="l" t="t" r="r" b="b"/>
              <a:pathLst>
                <a:path w="154147" h="225876" extrusionOk="0">
                  <a:moveTo>
                    <a:pt x="41365" y="1052"/>
                  </a:moveTo>
                  <a:cubicBezTo>
                    <a:pt x="80259" y="-4758"/>
                    <a:pt x="107931" y="12768"/>
                    <a:pt x="124954" y="71823"/>
                  </a:cubicBezTo>
                  <a:cubicBezTo>
                    <a:pt x="141976" y="130878"/>
                    <a:pt x="154148" y="179360"/>
                    <a:pt x="154148" y="179360"/>
                  </a:cubicBezTo>
                  <a:cubicBezTo>
                    <a:pt x="138761" y="201611"/>
                    <a:pt x="115453" y="217117"/>
                    <a:pt x="89008" y="222699"/>
                  </a:cubicBezTo>
                  <a:cubicBezTo>
                    <a:pt x="42411" y="233939"/>
                    <a:pt x="25674" y="211745"/>
                    <a:pt x="25674" y="211745"/>
                  </a:cubicBezTo>
                  <a:cubicBezTo>
                    <a:pt x="25674" y="211745"/>
                    <a:pt x="12741" y="149833"/>
                    <a:pt x="4753" y="107732"/>
                  </a:cubicBezTo>
                  <a:cubicBezTo>
                    <a:pt x="-3235" y="65632"/>
                    <a:pt x="-6753" y="8101"/>
                    <a:pt x="41365" y="1052"/>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9" name="Google Shape;549;p16"/>
            <p:cNvSpPr/>
            <p:nvPr/>
          </p:nvSpPr>
          <p:spPr>
            <a:xfrm>
              <a:off x="6736209" y="2656556"/>
              <a:ext cx="94148" cy="104017"/>
            </a:xfrm>
            <a:custGeom>
              <a:avLst/>
              <a:gdLst/>
              <a:ahLst/>
              <a:cxnLst/>
              <a:rect l="l" t="t" r="r" b="b"/>
              <a:pathLst>
                <a:path w="251532" h="277898" extrusionOk="0">
                  <a:moveTo>
                    <a:pt x="237382" y="114605"/>
                  </a:moveTo>
                  <a:cubicBezTo>
                    <a:pt x="237382" y="114605"/>
                    <a:pt x="298814" y="20974"/>
                    <a:pt x="165681" y="1924"/>
                  </a:cubicBezTo>
                  <a:cubicBezTo>
                    <a:pt x="69635" y="-11792"/>
                    <a:pt x="7918" y="50025"/>
                    <a:pt x="786" y="117081"/>
                  </a:cubicBezTo>
                  <a:cubicBezTo>
                    <a:pt x="-6061" y="181185"/>
                    <a:pt x="33308" y="247669"/>
                    <a:pt x="61837" y="274149"/>
                  </a:cubicBezTo>
                  <a:cubicBezTo>
                    <a:pt x="75721" y="279102"/>
                    <a:pt x="105581" y="281959"/>
                    <a:pt x="144855" y="264052"/>
                  </a:cubicBezTo>
                  <a:cubicBezTo>
                    <a:pt x="146420" y="246602"/>
                    <a:pt x="147024" y="229086"/>
                    <a:pt x="146662" y="211569"/>
                  </a:cubicBezTo>
                  <a:cubicBezTo>
                    <a:pt x="146662" y="211569"/>
                    <a:pt x="99875" y="112890"/>
                    <a:pt x="237382" y="114605"/>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0" name="Google Shape;550;p16"/>
            <p:cNvSpPr/>
            <p:nvPr/>
          </p:nvSpPr>
          <p:spPr>
            <a:xfrm>
              <a:off x="6938621" y="2869615"/>
              <a:ext cx="28491" cy="25068"/>
            </a:xfrm>
            <a:custGeom>
              <a:avLst/>
              <a:gdLst/>
              <a:ahLst/>
              <a:cxnLst/>
              <a:rect l="l" t="t" r="r" b="b"/>
              <a:pathLst>
                <a:path w="76119" h="66973" extrusionOk="0">
                  <a:moveTo>
                    <a:pt x="8709" y="56972"/>
                  </a:moveTo>
                  <a:cubicBezTo>
                    <a:pt x="8709" y="56972"/>
                    <a:pt x="-6411" y="29445"/>
                    <a:pt x="3194" y="22587"/>
                  </a:cubicBezTo>
                  <a:cubicBezTo>
                    <a:pt x="12798" y="15729"/>
                    <a:pt x="26492" y="41637"/>
                    <a:pt x="29250" y="51638"/>
                  </a:cubicBezTo>
                  <a:cubicBezTo>
                    <a:pt x="32008" y="61639"/>
                    <a:pt x="28204" y="48590"/>
                    <a:pt x="28204" y="48590"/>
                  </a:cubicBezTo>
                  <a:cubicBezTo>
                    <a:pt x="28204" y="48590"/>
                    <a:pt x="17838" y="17443"/>
                    <a:pt x="24590" y="11442"/>
                  </a:cubicBezTo>
                  <a:cubicBezTo>
                    <a:pt x="31342" y="5442"/>
                    <a:pt x="40376" y="18777"/>
                    <a:pt x="49410" y="38303"/>
                  </a:cubicBezTo>
                  <a:cubicBezTo>
                    <a:pt x="58444" y="57829"/>
                    <a:pt x="51597" y="36684"/>
                    <a:pt x="51597" y="36684"/>
                  </a:cubicBezTo>
                  <a:cubicBezTo>
                    <a:pt x="51597" y="36684"/>
                    <a:pt x="36667" y="5442"/>
                    <a:pt x="43039" y="1060"/>
                  </a:cubicBezTo>
                  <a:cubicBezTo>
                    <a:pt x="51597" y="-4655"/>
                    <a:pt x="65671" y="13823"/>
                    <a:pt x="74040" y="30492"/>
                  </a:cubicBezTo>
                  <a:cubicBezTo>
                    <a:pt x="82408" y="47161"/>
                    <a:pt x="62818" y="66973"/>
                    <a:pt x="62818" y="66973"/>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551" name="Google Shape;551;p16"/>
            <p:cNvGrpSpPr/>
            <p:nvPr/>
          </p:nvGrpSpPr>
          <p:grpSpPr>
            <a:xfrm>
              <a:off x="6930455" y="2860622"/>
              <a:ext cx="82395" cy="49453"/>
              <a:chOff x="4865564" y="4292025"/>
              <a:chExt cx="220130" cy="132120"/>
            </a:xfrm>
          </p:grpSpPr>
          <p:sp>
            <p:nvSpPr>
              <p:cNvPr id="552" name="Google Shape;552;p16"/>
              <p:cNvSpPr/>
              <p:nvPr/>
            </p:nvSpPr>
            <p:spPr>
              <a:xfrm>
                <a:off x="4866015" y="4297264"/>
                <a:ext cx="219679" cy="126881"/>
              </a:xfrm>
              <a:custGeom>
                <a:avLst/>
                <a:gdLst/>
                <a:ahLst/>
                <a:cxnLst/>
                <a:rect l="l" t="t" r="r" b="b"/>
                <a:pathLst>
                  <a:path w="219679" h="126881" extrusionOk="0">
                    <a:moveTo>
                      <a:pt x="59268" y="125002"/>
                    </a:moveTo>
                    <a:lnTo>
                      <a:pt x="3257" y="92332"/>
                    </a:lnTo>
                    <a:cubicBezTo>
                      <a:pt x="-1593" y="89569"/>
                      <a:pt x="-927" y="84807"/>
                      <a:pt x="4589" y="81568"/>
                    </a:cubicBezTo>
                    <a:lnTo>
                      <a:pt x="140955" y="2701"/>
                    </a:lnTo>
                    <a:cubicBezTo>
                      <a:pt x="146802" y="-613"/>
                      <a:pt x="153882" y="-890"/>
                      <a:pt x="159974" y="1939"/>
                    </a:cubicBezTo>
                    <a:lnTo>
                      <a:pt x="216461" y="34610"/>
                    </a:lnTo>
                    <a:cubicBezTo>
                      <a:pt x="221215" y="37372"/>
                      <a:pt x="220645" y="42230"/>
                      <a:pt x="215129" y="45373"/>
                    </a:cubicBezTo>
                    <a:lnTo>
                      <a:pt x="77907" y="124240"/>
                    </a:lnTo>
                    <a:cubicBezTo>
                      <a:pt x="72174" y="127469"/>
                      <a:pt x="65245" y="127755"/>
                      <a:pt x="59268" y="125002"/>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3" name="Google Shape;553;p16"/>
              <p:cNvSpPr/>
              <p:nvPr/>
            </p:nvSpPr>
            <p:spPr>
              <a:xfrm>
                <a:off x="4865564" y="4379690"/>
                <a:ext cx="6086" cy="5238"/>
              </a:xfrm>
              <a:custGeom>
                <a:avLst/>
                <a:gdLst/>
                <a:ahLst/>
                <a:cxnLst/>
                <a:rect l="l" t="t" r="r" b="b"/>
                <a:pathLst>
                  <a:path w="6086" h="5238" extrusionOk="0">
                    <a:moveTo>
                      <a:pt x="0" y="5239"/>
                    </a:moveTo>
                    <a:lnTo>
                      <a:pt x="0" y="0"/>
                    </a:lnTo>
                    <a:lnTo>
                      <a:pt x="6086" y="2286"/>
                    </a:lnTo>
                    <a:lnTo>
                      <a:pt x="0" y="5239"/>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4" name="Google Shape;554;p16"/>
              <p:cNvSpPr/>
              <p:nvPr/>
            </p:nvSpPr>
            <p:spPr>
              <a:xfrm>
                <a:off x="5080003" y="4331398"/>
                <a:ext cx="4849" cy="4953"/>
              </a:xfrm>
              <a:custGeom>
                <a:avLst/>
                <a:gdLst/>
                <a:ahLst/>
                <a:cxnLst/>
                <a:rect l="l" t="t" r="r" b="b"/>
                <a:pathLst>
                  <a:path w="4849" h="4953" extrusionOk="0">
                    <a:moveTo>
                      <a:pt x="4850" y="4953"/>
                    </a:moveTo>
                    <a:lnTo>
                      <a:pt x="4850" y="0"/>
                    </a:lnTo>
                    <a:lnTo>
                      <a:pt x="0" y="3048"/>
                    </a:lnTo>
                    <a:lnTo>
                      <a:pt x="4850" y="4953"/>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5" name="Google Shape;555;p16"/>
              <p:cNvSpPr/>
              <p:nvPr/>
            </p:nvSpPr>
            <p:spPr>
              <a:xfrm>
                <a:off x="4866015" y="4293038"/>
                <a:ext cx="219203" cy="126874"/>
              </a:xfrm>
              <a:custGeom>
                <a:avLst/>
                <a:gdLst/>
                <a:ahLst/>
                <a:cxnLst/>
                <a:rect l="l" t="t" r="r" b="b"/>
                <a:pathLst>
                  <a:path w="219203" h="126874" extrusionOk="0">
                    <a:moveTo>
                      <a:pt x="59268" y="124847"/>
                    </a:moveTo>
                    <a:lnTo>
                      <a:pt x="3257" y="92177"/>
                    </a:lnTo>
                    <a:cubicBezTo>
                      <a:pt x="-1593" y="89414"/>
                      <a:pt x="-927" y="84556"/>
                      <a:pt x="4589" y="81413"/>
                    </a:cubicBezTo>
                    <a:lnTo>
                      <a:pt x="140480" y="2737"/>
                    </a:lnTo>
                    <a:cubicBezTo>
                      <a:pt x="146312" y="-626"/>
                      <a:pt x="153417" y="-902"/>
                      <a:pt x="159499" y="1975"/>
                    </a:cubicBezTo>
                    <a:lnTo>
                      <a:pt x="215985" y="34646"/>
                    </a:lnTo>
                    <a:cubicBezTo>
                      <a:pt x="220740" y="37408"/>
                      <a:pt x="220169" y="42170"/>
                      <a:pt x="214654" y="45409"/>
                    </a:cubicBezTo>
                    <a:lnTo>
                      <a:pt x="78287" y="124276"/>
                    </a:lnTo>
                    <a:cubicBezTo>
                      <a:pt x="72411" y="127524"/>
                      <a:pt x="65330" y="127743"/>
                      <a:pt x="59268" y="124847"/>
                    </a:cubicBezTo>
                    <a:close/>
                  </a:path>
                </a:pathLst>
              </a:custGeom>
              <a:solidFill>
                <a:srgbClr val="616E8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6" name="Google Shape;556;p16"/>
              <p:cNvSpPr/>
              <p:nvPr/>
            </p:nvSpPr>
            <p:spPr>
              <a:xfrm rot="-1790023">
                <a:off x="4877359" y="4403357"/>
                <a:ext cx="1145" cy="2102"/>
              </a:xfrm>
              <a:custGeom>
                <a:avLst/>
                <a:gdLst/>
                <a:ahLst/>
                <a:cxnLst/>
                <a:rect l="l" t="t" r="r" b="b"/>
                <a:pathLst>
                  <a:path w="1145" h="2102" extrusionOk="0">
                    <a:moveTo>
                      <a:pt x="1145" y="1053"/>
                    </a:moveTo>
                    <a:cubicBezTo>
                      <a:pt x="1145" y="1634"/>
                      <a:pt x="889" y="2104"/>
                      <a:pt x="573" y="2104"/>
                    </a:cubicBezTo>
                    <a:cubicBezTo>
                      <a:pt x="257" y="2104"/>
                      <a:pt x="0" y="1633"/>
                      <a:pt x="0" y="1053"/>
                    </a:cubicBezTo>
                    <a:cubicBezTo>
                      <a:pt x="0" y="472"/>
                      <a:pt x="257" y="2"/>
                      <a:pt x="573" y="2"/>
                    </a:cubicBezTo>
                    <a:cubicBezTo>
                      <a:pt x="889" y="2"/>
                      <a:pt x="1145" y="472"/>
                      <a:pt x="1145" y="105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7" name="Google Shape;557;p16"/>
              <p:cNvSpPr/>
              <p:nvPr/>
            </p:nvSpPr>
            <p:spPr>
              <a:xfrm rot="-1801764">
                <a:off x="4877140" y="4391533"/>
                <a:ext cx="1140" cy="2093"/>
              </a:xfrm>
              <a:custGeom>
                <a:avLst/>
                <a:gdLst/>
                <a:ahLst/>
                <a:cxnLst/>
                <a:rect l="l" t="t" r="r" b="b"/>
                <a:pathLst>
                  <a:path w="1141" h="2095" extrusionOk="0">
                    <a:moveTo>
                      <a:pt x="1141" y="1048"/>
                    </a:moveTo>
                    <a:cubicBezTo>
                      <a:pt x="1141" y="1627"/>
                      <a:pt x="886" y="2095"/>
                      <a:pt x="571" y="2095"/>
                    </a:cubicBezTo>
                    <a:cubicBezTo>
                      <a:pt x="255" y="2095"/>
                      <a:pt x="0" y="1626"/>
                      <a:pt x="0" y="1048"/>
                    </a:cubicBezTo>
                    <a:cubicBezTo>
                      <a:pt x="0" y="469"/>
                      <a:pt x="255" y="0"/>
                      <a:pt x="571" y="0"/>
                    </a:cubicBezTo>
                    <a:cubicBezTo>
                      <a:pt x="886" y="0"/>
                      <a:pt x="1141" y="469"/>
                      <a:pt x="1141" y="1048"/>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8" name="Google Shape;558;p16"/>
              <p:cNvSpPr/>
              <p:nvPr/>
            </p:nvSpPr>
            <p:spPr>
              <a:xfrm rot="-1801764">
                <a:off x="4879874" y="4393221"/>
                <a:ext cx="1140" cy="2093"/>
              </a:xfrm>
              <a:custGeom>
                <a:avLst/>
                <a:gdLst/>
                <a:ahLst/>
                <a:cxnLst/>
                <a:rect l="l" t="t" r="r" b="b"/>
                <a:pathLst>
                  <a:path w="1141" h="2095" extrusionOk="0">
                    <a:moveTo>
                      <a:pt x="1141" y="1048"/>
                    </a:moveTo>
                    <a:cubicBezTo>
                      <a:pt x="1141" y="1626"/>
                      <a:pt x="886" y="2095"/>
                      <a:pt x="571" y="2095"/>
                    </a:cubicBezTo>
                    <a:cubicBezTo>
                      <a:pt x="255" y="2095"/>
                      <a:pt x="0" y="1626"/>
                      <a:pt x="0" y="1048"/>
                    </a:cubicBezTo>
                    <a:cubicBezTo>
                      <a:pt x="0" y="469"/>
                      <a:pt x="255" y="0"/>
                      <a:pt x="571" y="0"/>
                    </a:cubicBezTo>
                    <a:cubicBezTo>
                      <a:pt x="886" y="0"/>
                      <a:pt x="1141" y="469"/>
                      <a:pt x="1141" y="1048"/>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9" name="Google Shape;559;p16"/>
              <p:cNvSpPr/>
              <p:nvPr/>
            </p:nvSpPr>
            <p:spPr>
              <a:xfrm rot="-1801764">
                <a:off x="4882642" y="4394683"/>
                <a:ext cx="1140" cy="2093"/>
              </a:xfrm>
              <a:custGeom>
                <a:avLst/>
                <a:gdLst/>
                <a:ahLst/>
                <a:cxnLst/>
                <a:rect l="l" t="t" r="r" b="b"/>
                <a:pathLst>
                  <a:path w="1141" h="2095" extrusionOk="0">
                    <a:moveTo>
                      <a:pt x="1141" y="1048"/>
                    </a:moveTo>
                    <a:cubicBezTo>
                      <a:pt x="1141" y="1626"/>
                      <a:pt x="886" y="2095"/>
                      <a:pt x="571" y="2095"/>
                    </a:cubicBezTo>
                    <a:cubicBezTo>
                      <a:pt x="255" y="2095"/>
                      <a:pt x="0" y="1626"/>
                      <a:pt x="0" y="1048"/>
                    </a:cubicBezTo>
                    <a:cubicBezTo>
                      <a:pt x="0" y="469"/>
                      <a:pt x="255" y="0"/>
                      <a:pt x="571" y="0"/>
                    </a:cubicBezTo>
                    <a:cubicBezTo>
                      <a:pt x="886" y="0"/>
                      <a:pt x="1141" y="469"/>
                      <a:pt x="1141" y="1048"/>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0" name="Google Shape;560;p16"/>
              <p:cNvSpPr/>
              <p:nvPr/>
            </p:nvSpPr>
            <p:spPr>
              <a:xfrm rot="-1801764">
                <a:off x="4905957" y="4408254"/>
                <a:ext cx="1140" cy="2093"/>
              </a:xfrm>
              <a:custGeom>
                <a:avLst/>
                <a:gdLst/>
                <a:ahLst/>
                <a:cxnLst/>
                <a:rect l="l" t="t" r="r" b="b"/>
                <a:pathLst>
                  <a:path w="1141" h="2095" extrusionOk="0">
                    <a:moveTo>
                      <a:pt x="1141" y="1048"/>
                    </a:moveTo>
                    <a:cubicBezTo>
                      <a:pt x="1141" y="1627"/>
                      <a:pt x="886" y="2095"/>
                      <a:pt x="571" y="2095"/>
                    </a:cubicBezTo>
                    <a:cubicBezTo>
                      <a:pt x="256" y="2095"/>
                      <a:pt x="0" y="1626"/>
                      <a:pt x="0" y="1048"/>
                    </a:cubicBezTo>
                    <a:cubicBezTo>
                      <a:pt x="0" y="469"/>
                      <a:pt x="256" y="0"/>
                      <a:pt x="571" y="0"/>
                    </a:cubicBezTo>
                    <a:cubicBezTo>
                      <a:pt x="886" y="0"/>
                      <a:pt x="1141" y="469"/>
                      <a:pt x="1141" y="1048"/>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1" name="Google Shape;561;p16"/>
              <p:cNvSpPr/>
              <p:nvPr/>
            </p:nvSpPr>
            <p:spPr>
              <a:xfrm rot="-1801764">
                <a:off x="4908679" y="4409799"/>
                <a:ext cx="1140" cy="2093"/>
              </a:xfrm>
              <a:custGeom>
                <a:avLst/>
                <a:gdLst/>
                <a:ahLst/>
                <a:cxnLst/>
                <a:rect l="l" t="t" r="r" b="b"/>
                <a:pathLst>
                  <a:path w="1141" h="2095" extrusionOk="0">
                    <a:moveTo>
                      <a:pt x="1141" y="1048"/>
                    </a:moveTo>
                    <a:cubicBezTo>
                      <a:pt x="1141" y="1626"/>
                      <a:pt x="886" y="2095"/>
                      <a:pt x="571" y="2095"/>
                    </a:cubicBezTo>
                    <a:cubicBezTo>
                      <a:pt x="255" y="2095"/>
                      <a:pt x="0" y="1626"/>
                      <a:pt x="0" y="1048"/>
                    </a:cubicBezTo>
                    <a:cubicBezTo>
                      <a:pt x="0" y="469"/>
                      <a:pt x="255" y="0"/>
                      <a:pt x="571" y="0"/>
                    </a:cubicBezTo>
                    <a:cubicBezTo>
                      <a:pt x="886" y="0"/>
                      <a:pt x="1141" y="469"/>
                      <a:pt x="1141" y="1048"/>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2" name="Google Shape;562;p16"/>
              <p:cNvSpPr/>
              <p:nvPr/>
            </p:nvSpPr>
            <p:spPr>
              <a:xfrm rot="-1801764">
                <a:off x="4911365" y="4411405"/>
                <a:ext cx="1140" cy="2093"/>
              </a:xfrm>
              <a:custGeom>
                <a:avLst/>
                <a:gdLst/>
                <a:ahLst/>
                <a:cxnLst/>
                <a:rect l="l" t="t" r="r" b="b"/>
                <a:pathLst>
                  <a:path w="1141" h="2095" extrusionOk="0">
                    <a:moveTo>
                      <a:pt x="1141" y="1048"/>
                    </a:moveTo>
                    <a:cubicBezTo>
                      <a:pt x="1141" y="1626"/>
                      <a:pt x="886" y="2095"/>
                      <a:pt x="571" y="2095"/>
                    </a:cubicBezTo>
                    <a:cubicBezTo>
                      <a:pt x="256" y="2095"/>
                      <a:pt x="0" y="1626"/>
                      <a:pt x="0" y="1048"/>
                    </a:cubicBezTo>
                    <a:cubicBezTo>
                      <a:pt x="0" y="469"/>
                      <a:pt x="256" y="0"/>
                      <a:pt x="571" y="0"/>
                    </a:cubicBezTo>
                    <a:cubicBezTo>
                      <a:pt x="886" y="0"/>
                      <a:pt x="1141" y="469"/>
                      <a:pt x="1141" y="1048"/>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3" name="Google Shape;563;p16"/>
              <p:cNvSpPr/>
              <p:nvPr/>
            </p:nvSpPr>
            <p:spPr>
              <a:xfrm rot="-1801764">
                <a:off x="4914086" y="4412950"/>
                <a:ext cx="1140" cy="2093"/>
              </a:xfrm>
              <a:custGeom>
                <a:avLst/>
                <a:gdLst/>
                <a:ahLst/>
                <a:cxnLst/>
                <a:rect l="l" t="t" r="r" b="b"/>
                <a:pathLst>
                  <a:path w="1141" h="2095" extrusionOk="0">
                    <a:moveTo>
                      <a:pt x="1141" y="1048"/>
                    </a:moveTo>
                    <a:cubicBezTo>
                      <a:pt x="1141" y="1627"/>
                      <a:pt x="886" y="2095"/>
                      <a:pt x="571" y="2095"/>
                    </a:cubicBezTo>
                    <a:cubicBezTo>
                      <a:pt x="255" y="2095"/>
                      <a:pt x="0" y="1626"/>
                      <a:pt x="0" y="1048"/>
                    </a:cubicBezTo>
                    <a:cubicBezTo>
                      <a:pt x="0" y="469"/>
                      <a:pt x="255" y="0"/>
                      <a:pt x="571" y="0"/>
                    </a:cubicBezTo>
                    <a:cubicBezTo>
                      <a:pt x="886" y="0"/>
                      <a:pt x="1141" y="469"/>
                      <a:pt x="1141" y="1048"/>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4" name="Google Shape;564;p16"/>
              <p:cNvSpPr/>
              <p:nvPr/>
            </p:nvSpPr>
            <p:spPr>
              <a:xfrm>
                <a:off x="4890288" y="4399104"/>
                <a:ext cx="9224" cy="6794"/>
              </a:xfrm>
              <a:custGeom>
                <a:avLst/>
                <a:gdLst/>
                <a:ahLst/>
                <a:cxnLst/>
                <a:rect l="l" t="t" r="r" b="b"/>
                <a:pathLst>
                  <a:path w="9224" h="6794" extrusionOk="0">
                    <a:moveTo>
                      <a:pt x="8368" y="6684"/>
                    </a:moveTo>
                    <a:lnTo>
                      <a:pt x="856" y="2398"/>
                    </a:lnTo>
                    <a:cubicBezTo>
                      <a:pt x="322" y="1989"/>
                      <a:pt x="8" y="1360"/>
                      <a:pt x="0" y="684"/>
                    </a:cubicBezTo>
                    <a:lnTo>
                      <a:pt x="0" y="684"/>
                    </a:lnTo>
                    <a:cubicBezTo>
                      <a:pt x="0" y="112"/>
                      <a:pt x="0" y="-174"/>
                      <a:pt x="856" y="112"/>
                    </a:cubicBezTo>
                    <a:lnTo>
                      <a:pt x="8368" y="4398"/>
                    </a:lnTo>
                    <a:cubicBezTo>
                      <a:pt x="8898" y="4770"/>
                      <a:pt x="9217" y="5370"/>
                      <a:pt x="9224" y="6018"/>
                    </a:cubicBezTo>
                    <a:lnTo>
                      <a:pt x="9224" y="6018"/>
                    </a:lnTo>
                    <a:cubicBezTo>
                      <a:pt x="9224" y="6684"/>
                      <a:pt x="8844" y="6970"/>
                      <a:pt x="8368" y="6684"/>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5" name="Google Shape;565;p16"/>
              <p:cNvSpPr/>
              <p:nvPr/>
            </p:nvSpPr>
            <p:spPr>
              <a:xfrm>
                <a:off x="5060033" y="4346638"/>
                <a:ext cx="8558" cy="6096"/>
              </a:xfrm>
              <a:custGeom>
                <a:avLst/>
                <a:gdLst/>
                <a:ahLst/>
                <a:cxnLst/>
                <a:rect l="l" t="t" r="r" b="b"/>
                <a:pathLst>
                  <a:path w="8558" h="6096" extrusionOk="0">
                    <a:moveTo>
                      <a:pt x="7703" y="2096"/>
                    </a:moveTo>
                    <a:lnTo>
                      <a:pt x="761" y="6096"/>
                    </a:lnTo>
                    <a:cubicBezTo>
                      <a:pt x="761" y="6096"/>
                      <a:pt x="0" y="6096"/>
                      <a:pt x="0" y="5525"/>
                    </a:cubicBezTo>
                    <a:lnTo>
                      <a:pt x="0" y="5525"/>
                    </a:lnTo>
                    <a:cubicBezTo>
                      <a:pt x="38" y="4934"/>
                      <a:pt x="312" y="4381"/>
                      <a:pt x="761" y="4001"/>
                    </a:cubicBezTo>
                    <a:lnTo>
                      <a:pt x="7703" y="0"/>
                    </a:lnTo>
                    <a:cubicBezTo>
                      <a:pt x="7703" y="0"/>
                      <a:pt x="8559" y="0"/>
                      <a:pt x="8559" y="571"/>
                    </a:cubicBezTo>
                    <a:lnTo>
                      <a:pt x="8559" y="571"/>
                    </a:lnTo>
                    <a:cubicBezTo>
                      <a:pt x="8554" y="1191"/>
                      <a:pt x="8230" y="1772"/>
                      <a:pt x="7703" y="2096"/>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6" name="Google Shape;566;p16"/>
              <p:cNvSpPr/>
              <p:nvPr/>
            </p:nvSpPr>
            <p:spPr>
              <a:xfrm>
                <a:off x="5049382" y="4352829"/>
                <a:ext cx="8559" cy="6096"/>
              </a:xfrm>
              <a:custGeom>
                <a:avLst/>
                <a:gdLst/>
                <a:ahLst/>
                <a:cxnLst/>
                <a:rect l="l" t="t" r="r" b="b"/>
                <a:pathLst>
                  <a:path w="8559" h="6096" extrusionOk="0">
                    <a:moveTo>
                      <a:pt x="7703" y="2096"/>
                    </a:moveTo>
                    <a:lnTo>
                      <a:pt x="761" y="6096"/>
                    </a:lnTo>
                    <a:cubicBezTo>
                      <a:pt x="761" y="6096"/>
                      <a:pt x="1" y="6096"/>
                      <a:pt x="1" y="5525"/>
                    </a:cubicBezTo>
                    <a:lnTo>
                      <a:pt x="1" y="5525"/>
                    </a:lnTo>
                    <a:cubicBezTo>
                      <a:pt x="-16" y="4924"/>
                      <a:pt x="270" y="4353"/>
                      <a:pt x="761" y="4001"/>
                    </a:cubicBezTo>
                    <a:lnTo>
                      <a:pt x="7703" y="0"/>
                    </a:lnTo>
                    <a:cubicBezTo>
                      <a:pt x="7703" y="0"/>
                      <a:pt x="8559" y="0"/>
                      <a:pt x="8559" y="571"/>
                    </a:cubicBezTo>
                    <a:lnTo>
                      <a:pt x="8559" y="571"/>
                    </a:lnTo>
                    <a:cubicBezTo>
                      <a:pt x="8537" y="1191"/>
                      <a:pt x="8218" y="1753"/>
                      <a:pt x="7703" y="2096"/>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7" name="Google Shape;567;p16"/>
              <p:cNvSpPr/>
              <p:nvPr/>
            </p:nvSpPr>
            <p:spPr>
              <a:xfrm>
                <a:off x="4866015" y="4292025"/>
                <a:ext cx="219679" cy="127142"/>
              </a:xfrm>
              <a:custGeom>
                <a:avLst/>
                <a:gdLst/>
                <a:ahLst/>
                <a:cxnLst/>
                <a:rect l="l" t="t" r="r" b="b"/>
                <a:pathLst>
                  <a:path w="219679" h="127142" extrusionOk="0">
                    <a:moveTo>
                      <a:pt x="59268" y="125097"/>
                    </a:moveTo>
                    <a:lnTo>
                      <a:pt x="3257" y="92427"/>
                    </a:lnTo>
                    <a:cubicBezTo>
                      <a:pt x="-1593" y="89664"/>
                      <a:pt x="-927" y="84807"/>
                      <a:pt x="4589" y="81568"/>
                    </a:cubicBezTo>
                    <a:lnTo>
                      <a:pt x="140955" y="2701"/>
                    </a:lnTo>
                    <a:cubicBezTo>
                      <a:pt x="146802" y="-613"/>
                      <a:pt x="153882" y="-890"/>
                      <a:pt x="159974" y="1939"/>
                    </a:cubicBezTo>
                    <a:lnTo>
                      <a:pt x="216461" y="34610"/>
                    </a:lnTo>
                    <a:cubicBezTo>
                      <a:pt x="221215" y="37372"/>
                      <a:pt x="220645" y="42230"/>
                      <a:pt x="215129" y="45373"/>
                    </a:cubicBezTo>
                    <a:lnTo>
                      <a:pt x="78763" y="124240"/>
                    </a:lnTo>
                    <a:cubicBezTo>
                      <a:pt x="72819" y="127784"/>
                      <a:pt x="65499" y="128098"/>
                      <a:pt x="59268" y="125097"/>
                    </a:cubicBezTo>
                    <a:close/>
                  </a:path>
                </a:pathLst>
              </a:custGeom>
              <a:solidFill>
                <a:srgbClr val="20232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8" name="Google Shape;568;p16"/>
              <p:cNvSpPr/>
              <p:nvPr/>
            </p:nvSpPr>
            <p:spPr>
              <a:xfrm>
                <a:off x="4874289" y="4295203"/>
                <a:ext cx="203812" cy="117633"/>
              </a:xfrm>
              <a:custGeom>
                <a:avLst/>
                <a:gdLst/>
                <a:ahLst/>
                <a:cxnLst/>
                <a:rect l="l" t="t" r="r" b="b"/>
                <a:pathLst>
                  <a:path w="203812" h="117633" extrusionOk="0">
                    <a:moveTo>
                      <a:pt x="201245" y="32766"/>
                    </a:moveTo>
                    <a:lnTo>
                      <a:pt x="179278" y="19621"/>
                    </a:lnTo>
                    <a:lnTo>
                      <a:pt x="179278" y="19621"/>
                    </a:lnTo>
                    <a:cubicBezTo>
                      <a:pt x="176299" y="21184"/>
                      <a:pt x="172748" y="21184"/>
                      <a:pt x="169769" y="19621"/>
                    </a:cubicBezTo>
                    <a:cubicBezTo>
                      <a:pt x="167106" y="18097"/>
                      <a:pt x="167106" y="15716"/>
                      <a:pt x="169769" y="14192"/>
                    </a:cubicBezTo>
                    <a:lnTo>
                      <a:pt x="169769" y="14192"/>
                    </a:lnTo>
                    <a:lnTo>
                      <a:pt x="147802" y="1429"/>
                    </a:lnTo>
                    <a:cubicBezTo>
                      <a:pt x="143967" y="-476"/>
                      <a:pt x="139464" y="-476"/>
                      <a:pt x="135629" y="1429"/>
                    </a:cubicBezTo>
                    <a:lnTo>
                      <a:pt x="2496" y="78200"/>
                    </a:lnTo>
                    <a:cubicBezTo>
                      <a:pt x="-832" y="80200"/>
                      <a:pt x="-832" y="83344"/>
                      <a:pt x="2496" y="85249"/>
                    </a:cubicBezTo>
                    <a:lnTo>
                      <a:pt x="56035" y="116205"/>
                    </a:lnTo>
                    <a:cubicBezTo>
                      <a:pt x="59836" y="118110"/>
                      <a:pt x="64311" y="118110"/>
                      <a:pt x="68112" y="116205"/>
                    </a:cubicBezTo>
                    <a:lnTo>
                      <a:pt x="201245" y="39338"/>
                    </a:lnTo>
                    <a:cubicBezTo>
                      <a:pt x="204668" y="37814"/>
                      <a:pt x="204668" y="34671"/>
                      <a:pt x="201245" y="3276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9" name="Google Shape;569;p16"/>
              <p:cNvSpPr/>
              <p:nvPr/>
            </p:nvSpPr>
            <p:spPr>
              <a:xfrm>
                <a:off x="4874289" y="4295203"/>
                <a:ext cx="203812" cy="117633"/>
              </a:xfrm>
              <a:custGeom>
                <a:avLst/>
                <a:gdLst/>
                <a:ahLst/>
                <a:cxnLst/>
                <a:rect l="l" t="t" r="r" b="b"/>
                <a:pathLst>
                  <a:path w="203812" h="117633" extrusionOk="0">
                    <a:moveTo>
                      <a:pt x="201245" y="32766"/>
                    </a:moveTo>
                    <a:lnTo>
                      <a:pt x="179278" y="19621"/>
                    </a:lnTo>
                    <a:lnTo>
                      <a:pt x="179278" y="19621"/>
                    </a:lnTo>
                    <a:cubicBezTo>
                      <a:pt x="176299" y="21184"/>
                      <a:pt x="172748" y="21184"/>
                      <a:pt x="169769" y="19621"/>
                    </a:cubicBezTo>
                    <a:cubicBezTo>
                      <a:pt x="167106" y="18097"/>
                      <a:pt x="167106" y="15716"/>
                      <a:pt x="169769" y="14192"/>
                    </a:cubicBezTo>
                    <a:lnTo>
                      <a:pt x="169769" y="14192"/>
                    </a:lnTo>
                    <a:lnTo>
                      <a:pt x="147802" y="1429"/>
                    </a:lnTo>
                    <a:cubicBezTo>
                      <a:pt x="143967" y="-476"/>
                      <a:pt x="139464" y="-476"/>
                      <a:pt x="135629" y="1429"/>
                    </a:cubicBezTo>
                    <a:lnTo>
                      <a:pt x="2496" y="78200"/>
                    </a:lnTo>
                    <a:cubicBezTo>
                      <a:pt x="-832" y="80200"/>
                      <a:pt x="-832" y="83344"/>
                      <a:pt x="2496" y="85249"/>
                    </a:cubicBezTo>
                    <a:lnTo>
                      <a:pt x="56035" y="116205"/>
                    </a:lnTo>
                    <a:cubicBezTo>
                      <a:pt x="59836" y="118110"/>
                      <a:pt x="64311" y="118110"/>
                      <a:pt x="68112" y="116205"/>
                    </a:cubicBezTo>
                    <a:lnTo>
                      <a:pt x="201245" y="39338"/>
                    </a:lnTo>
                    <a:cubicBezTo>
                      <a:pt x="204668" y="37814"/>
                      <a:pt x="204668" y="34671"/>
                      <a:pt x="201245" y="32766"/>
                    </a:cubicBezTo>
                    <a:close/>
                  </a:path>
                </a:pathLst>
              </a:custGeom>
              <a:solidFill>
                <a:srgbClr val="000000">
                  <a:alpha val="4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0" name="Google Shape;570;p16"/>
              <p:cNvSpPr/>
              <p:nvPr/>
            </p:nvSpPr>
            <p:spPr>
              <a:xfrm>
                <a:off x="5044723" y="4311872"/>
                <a:ext cx="5135" cy="2857"/>
              </a:xfrm>
              <a:custGeom>
                <a:avLst/>
                <a:gdLst/>
                <a:ahLst/>
                <a:cxnLst/>
                <a:rect l="l" t="t" r="r" b="b"/>
                <a:pathLst>
                  <a:path w="5135" h="2857" extrusionOk="0">
                    <a:moveTo>
                      <a:pt x="5135" y="1429"/>
                    </a:moveTo>
                    <a:cubicBezTo>
                      <a:pt x="5135" y="2218"/>
                      <a:pt x="3986" y="2857"/>
                      <a:pt x="2568" y="2857"/>
                    </a:cubicBezTo>
                    <a:cubicBezTo>
                      <a:pt x="1150" y="2857"/>
                      <a:pt x="0" y="2218"/>
                      <a:pt x="0" y="1429"/>
                    </a:cubicBezTo>
                    <a:cubicBezTo>
                      <a:pt x="0" y="640"/>
                      <a:pt x="1150" y="0"/>
                      <a:pt x="2568" y="0"/>
                    </a:cubicBezTo>
                    <a:cubicBezTo>
                      <a:pt x="3986" y="0"/>
                      <a:pt x="5135" y="640"/>
                      <a:pt x="5135" y="1429"/>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1" name="Google Shape;571;p16"/>
              <p:cNvSpPr/>
              <p:nvPr/>
            </p:nvSpPr>
            <p:spPr>
              <a:xfrm>
                <a:off x="5046530" y="4312698"/>
                <a:ext cx="1521" cy="1221"/>
              </a:xfrm>
              <a:custGeom>
                <a:avLst/>
                <a:gdLst/>
                <a:ahLst/>
                <a:cxnLst/>
                <a:rect l="l" t="t" r="r" b="b"/>
                <a:pathLst>
                  <a:path w="1521" h="1221" extrusionOk="0">
                    <a:moveTo>
                      <a:pt x="0" y="1079"/>
                    </a:moveTo>
                    <a:cubicBezTo>
                      <a:pt x="0" y="1079"/>
                      <a:pt x="0" y="412"/>
                      <a:pt x="0" y="221"/>
                    </a:cubicBezTo>
                    <a:cubicBezTo>
                      <a:pt x="465" y="-74"/>
                      <a:pt x="1056" y="-74"/>
                      <a:pt x="1522" y="221"/>
                    </a:cubicBezTo>
                    <a:cubicBezTo>
                      <a:pt x="1522" y="221"/>
                      <a:pt x="1522" y="793"/>
                      <a:pt x="1522" y="1079"/>
                    </a:cubicBezTo>
                    <a:cubicBezTo>
                      <a:pt x="1033" y="1269"/>
                      <a:pt x="489" y="1269"/>
                      <a:pt x="0" y="1079"/>
                    </a:cubicBezTo>
                    <a:close/>
                  </a:path>
                </a:pathLst>
              </a:custGeom>
              <a:solidFill>
                <a:srgbClr val="FFFF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572" name="Google Shape;572;p16"/>
            <p:cNvSpPr/>
            <p:nvPr/>
          </p:nvSpPr>
          <p:spPr>
            <a:xfrm>
              <a:off x="6948039" y="2876090"/>
              <a:ext cx="48317" cy="40269"/>
            </a:xfrm>
            <a:custGeom>
              <a:avLst/>
              <a:gdLst/>
              <a:ahLst/>
              <a:cxnLst/>
              <a:rect l="l" t="t" r="r" b="b"/>
              <a:pathLst>
                <a:path w="129087" h="107584" extrusionOk="0">
                  <a:moveTo>
                    <a:pt x="100516" y="75867"/>
                  </a:moveTo>
                  <a:cubicBezTo>
                    <a:pt x="100516" y="75867"/>
                    <a:pt x="130375" y="48911"/>
                    <a:pt x="129044" y="13192"/>
                  </a:cubicBezTo>
                  <a:cubicBezTo>
                    <a:pt x="127237" y="-11668"/>
                    <a:pt x="112212" y="6239"/>
                    <a:pt x="112212" y="6239"/>
                  </a:cubicBezTo>
                  <a:lnTo>
                    <a:pt x="97092" y="33671"/>
                  </a:lnTo>
                  <a:cubicBezTo>
                    <a:pt x="89594" y="43806"/>
                    <a:pt x="79821" y="52026"/>
                    <a:pt x="68564" y="57674"/>
                  </a:cubicBezTo>
                  <a:cubicBezTo>
                    <a:pt x="57968" y="58693"/>
                    <a:pt x="47431" y="60255"/>
                    <a:pt x="36992" y="62341"/>
                  </a:cubicBezTo>
                  <a:cubicBezTo>
                    <a:pt x="18448" y="65961"/>
                    <a:pt x="0" y="89202"/>
                    <a:pt x="0" y="89202"/>
                  </a:cubicBezTo>
                  <a:lnTo>
                    <a:pt x="23298" y="107585"/>
                  </a:ln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3" name="Google Shape;573;p16"/>
            <p:cNvSpPr/>
            <p:nvPr/>
          </p:nvSpPr>
          <p:spPr>
            <a:xfrm>
              <a:off x="6688913" y="2310158"/>
              <a:ext cx="266346" cy="294746"/>
            </a:xfrm>
            <a:custGeom>
              <a:avLst/>
              <a:gdLst/>
              <a:ahLst/>
              <a:cxnLst/>
              <a:rect l="l" t="t" r="r" b="b"/>
              <a:pathLst>
                <a:path w="711585" h="787458" extrusionOk="0">
                  <a:moveTo>
                    <a:pt x="654254" y="325496"/>
                  </a:moveTo>
                  <a:lnTo>
                    <a:pt x="104510" y="7551"/>
                  </a:lnTo>
                  <a:cubicBezTo>
                    <a:pt x="93809" y="169"/>
                    <a:pt x="80334" y="-1936"/>
                    <a:pt x="67898" y="1836"/>
                  </a:cubicBezTo>
                  <a:lnTo>
                    <a:pt x="67898" y="1836"/>
                  </a:lnTo>
                  <a:cubicBezTo>
                    <a:pt x="65551" y="2808"/>
                    <a:pt x="63345" y="4093"/>
                    <a:pt x="61336" y="5646"/>
                  </a:cubicBezTo>
                  <a:lnTo>
                    <a:pt x="0" y="40793"/>
                  </a:lnTo>
                  <a:lnTo>
                    <a:pt x="47548" y="96705"/>
                  </a:lnTo>
                  <a:lnTo>
                    <a:pt x="47548" y="326258"/>
                  </a:lnTo>
                  <a:cubicBezTo>
                    <a:pt x="49713" y="366529"/>
                    <a:pt x="70903" y="403353"/>
                    <a:pt x="104605" y="425413"/>
                  </a:cubicBezTo>
                  <a:lnTo>
                    <a:pt x="275776" y="533140"/>
                  </a:lnTo>
                  <a:lnTo>
                    <a:pt x="322277" y="639916"/>
                  </a:lnTo>
                  <a:lnTo>
                    <a:pt x="273303" y="723069"/>
                  </a:lnTo>
                  <a:lnTo>
                    <a:pt x="341487" y="684016"/>
                  </a:lnTo>
                  <a:lnTo>
                    <a:pt x="406246" y="608674"/>
                  </a:lnTo>
                  <a:lnTo>
                    <a:pt x="612888" y="720783"/>
                  </a:lnTo>
                  <a:lnTo>
                    <a:pt x="624014" y="787458"/>
                  </a:lnTo>
                  <a:lnTo>
                    <a:pt x="693624" y="747644"/>
                  </a:lnTo>
                  <a:lnTo>
                    <a:pt x="695526" y="746500"/>
                  </a:lnTo>
                  <a:lnTo>
                    <a:pt x="696191" y="746500"/>
                  </a:lnTo>
                  <a:lnTo>
                    <a:pt x="696191" y="746500"/>
                  </a:lnTo>
                  <a:cubicBezTo>
                    <a:pt x="706983" y="737785"/>
                    <a:pt x="712695" y="724231"/>
                    <a:pt x="711407" y="710401"/>
                  </a:cubicBezTo>
                  <a:lnTo>
                    <a:pt x="711407" y="424651"/>
                  </a:lnTo>
                  <a:cubicBezTo>
                    <a:pt x="709219" y="384370"/>
                    <a:pt x="687992" y="347536"/>
                    <a:pt x="654254" y="325496"/>
                  </a:cubicBezTo>
                  <a:close/>
                </a:path>
              </a:pathLst>
            </a:custGeom>
            <a:solidFill>
              <a:srgbClr val="FF7B7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4" name="Google Shape;574;p16"/>
            <p:cNvSpPr/>
            <p:nvPr/>
          </p:nvSpPr>
          <p:spPr>
            <a:xfrm>
              <a:off x="6681190" y="2324699"/>
              <a:ext cx="248446" cy="281264"/>
            </a:xfrm>
            <a:custGeom>
              <a:avLst/>
              <a:gdLst/>
              <a:ahLst/>
              <a:cxnLst/>
              <a:rect l="l" t="t" r="r" b="b"/>
              <a:pathLst>
                <a:path w="663763" h="751441" extrusionOk="0">
                  <a:moveTo>
                    <a:pt x="606802" y="325697"/>
                  </a:moveTo>
                  <a:lnTo>
                    <a:pt x="57057" y="7848"/>
                  </a:lnTo>
                  <a:cubicBezTo>
                    <a:pt x="25485" y="-10440"/>
                    <a:pt x="0" y="4324"/>
                    <a:pt x="0" y="40805"/>
                  </a:cubicBezTo>
                  <a:lnTo>
                    <a:pt x="0" y="326555"/>
                  </a:lnTo>
                  <a:cubicBezTo>
                    <a:pt x="2165" y="366826"/>
                    <a:pt x="23356" y="403650"/>
                    <a:pt x="57057" y="425710"/>
                  </a:cubicBezTo>
                  <a:lnTo>
                    <a:pt x="228228" y="533533"/>
                  </a:lnTo>
                  <a:lnTo>
                    <a:pt x="293939" y="684314"/>
                  </a:lnTo>
                  <a:lnTo>
                    <a:pt x="358699" y="608971"/>
                  </a:lnTo>
                  <a:lnTo>
                    <a:pt x="606707" y="743654"/>
                  </a:lnTo>
                  <a:cubicBezTo>
                    <a:pt x="638278" y="761847"/>
                    <a:pt x="663764" y="747083"/>
                    <a:pt x="663764" y="710603"/>
                  </a:cubicBezTo>
                  <a:lnTo>
                    <a:pt x="663764" y="424853"/>
                  </a:lnTo>
                  <a:cubicBezTo>
                    <a:pt x="661621" y="384600"/>
                    <a:pt x="640468" y="347776"/>
                    <a:pt x="606802" y="325697"/>
                  </a:cubicBezTo>
                  <a:close/>
                </a:path>
              </a:pathLst>
            </a:custGeom>
            <a:solidFill>
              <a:srgbClr val="E26D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5" name="Google Shape;575;p16"/>
            <p:cNvSpPr/>
            <p:nvPr/>
          </p:nvSpPr>
          <p:spPr>
            <a:xfrm>
              <a:off x="7244522" y="2103554"/>
              <a:ext cx="267380" cy="295937"/>
            </a:xfrm>
            <a:custGeom>
              <a:avLst/>
              <a:gdLst/>
              <a:ahLst/>
              <a:cxnLst/>
              <a:rect l="l" t="t" r="r" b="b"/>
              <a:pathLst>
                <a:path w="713014" h="789165" extrusionOk="0">
                  <a:moveTo>
                    <a:pt x="655586" y="326155"/>
                  </a:moveTo>
                  <a:lnTo>
                    <a:pt x="104700" y="7639"/>
                  </a:lnTo>
                  <a:cubicBezTo>
                    <a:pt x="93992" y="191"/>
                    <a:pt x="80470" y="-1949"/>
                    <a:pt x="67993" y="1829"/>
                  </a:cubicBezTo>
                  <a:lnTo>
                    <a:pt x="67993" y="1829"/>
                  </a:lnTo>
                  <a:cubicBezTo>
                    <a:pt x="65625" y="2760"/>
                    <a:pt x="63419" y="4045"/>
                    <a:pt x="61432" y="5639"/>
                  </a:cubicBezTo>
                  <a:lnTo>
                    <a:pt x="0" y="40882"/>
                  </a:lnTo>
                  <a:lnTo>
                    <a:pt x="47548" y="96793"/>
                  </a:lnTo>
                  <a:lnTo>
                    <a:pt x="47548" y="326917"/>
                  </a:lnTo>
                  <a:cubicBezTo>
                    <a:pt x="49697" y="367241"/>
                    <a:pt x="70884" y="404130"/>
                    <a:pt x="104605" y="426263"/>
                  </a:cubicBezTo>
                  <a:lnTo>
                    <a:pt x="276252" y="534277"/>
                  </a:lnTo>
                  <a:lnTo>
                    <a:pt x="322848" y="641242"/>
                  </a:lnTo>
                  <a:lnTo>
                    <a:pt x="273874" y="724586"/>
                  </a:lnTo>
                  <a:lnTo>
                    <a:pt x="342248" y="685629"/>
                  </a:lnTo>
                  <a:lnTo>
                    <a:pt x="407102" y="610096"/>
                  </a:lnTo>
                  <a:lnTo>
                    <a:pt x="614029" y="722491"/>
                  </a:lnTo>
                  <a:lnTo>
                    <a:pt x="625250" y="789166"/>
                  </a:lnTo>
                  <a:lnTo>
                    <a:pt x="694955" y="749161"/>
                  </a:lnTo>
                  <a:lnTo>
                    <a:pt x="696857" y="748113"/>
                  </a:lnTo>
                  <a:lnTo>
                    <a:pt x="697523" y="748113"/>
                  </a:lnTo>
                  <a:lnTo>
                    <a:pt x="697523" y="748113"/>
                  </a:lnTo>
                  <a:cubicBezTo>
                    <a:pt x="708373" y="739436"/>
                    <a:pt x="714136" y="725863"/>
                    <a:pt x="712833" y="712013"/>
                  </a:cubicBezTo>
                  <a:lnTo>
                    <a:pt x="712833" y="426263"/>
                  </a:lnTo>
                  <a:cubicBezTo>
                    <a:pt x="710874" y="385631"/>
                    <a:pt x="689592" y="348402"/>
                    <a:pt x="655586" y="326155"/>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6" name="Google Shape;576;p16"/>
            <p:cNvSpPr/>
            <p:nvPr/>
          </p:nvSpPr>
          <p:spPr>
            <a:xfrm>
              <a:off x="7236798" y="2118137"/>
              <a:ext cx="249375" cy="282304"/>
            </a:xfrm>
            <a:custGeom>
              <a:avLst/>
              <a:gdLst/>
              <a:ahLst/>
              <a:cxnLst/>
              <a:rect l="l" t="t" r="r" b="b"/>
              <a:pathLst>
                <a:path w="665000" h="752811" extrusionOk="0">
                  <a:moveTo>
                    <a:pt x="607848" y="326342"/>
                  </a:moveTo>
                  <a:lnTo>
                    <a:pt x="57057" y="7826"/>
                  </a:lnTo>
                  <a:cubicBezTo>
                    <a:pt x="25485" y="-10462"/>
                    <a:pt x="0" y="4397"/>
                    <a:pt x="0" y="40973"/>
                  </a:cubicBezTo>
                  <a:lnTo>
                    <a:pt x="0" y="326723"/>
                  </a:lnTo>
                  <a:cubicBezTo>
                    <a:pt x="2149" y="367046"/>
                    <a:pt x="23336" y="403936"/>
                    <a:pt x="57057" y="426069"/>
                  </a:cubicBezTo>
                  <a:lnTo>
                    <a:pt x="228799" y="534464"/>
                  </a:lnTo>
                  <a:lnTo>
                    <a:pt x="294700" y="685625"/>
                  </a:lnTo>
                  <a:lnTo>
                    <a:pt x="359555" y="610092"/>
                  </a:lnTo>
                  <a:lnTo>
                    <a:pt x="607943" y="744966"/>
                  </a:lnTo>
                  <a:cubicBezTo>
                    <a:pt x="639610" y="763254"/>
                    <a:pt x="665000" y="748490"/>
                    <a:pt x="665000" y="711914"/>
                  </a:cubicBezTo>
                  <a:lnTo>
                    <a:pt x="665000" y="426164"/>
                  </a:lnTo>
                  <a:cubicBezTo>
                    <a:pt x="662994" y="385648"/>
                    <a:pt x="641749" y="348541"/>
                    <a:pt x="607848" y="326342"/>
                  </a:cubicBezTo>
                  <a:close/>
                </a:path>
              </a:pathLst>
            </a:custGeom>
            <a:solidFill>
              <a:srgbClr val="FAFB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7" name="Google Shape;577;p16"/>
            <p:cNvSpPr/>
            <p:nvPr/>
          </p:nvSpPr>
          <p:spPr>
            <a:xfrm rot="-1798898">
              <a:off x="7282126" y="2196393"/>
              <a:ext cx="24191" cy="41957"/>
            </a:xfrm>
            <a:custGeom>
              <a:avLst/>
              <a:gdLst/>
              <a:ahLst/>
              <a:cxnLst/>
              <a:rect l="l" t="t" r="r" b="b"/>
              <a:pathLst>
                <a:path w="64474" h="111823" extrusionOk="0">
                  <a:moveTo>
                    <a:pt x="64475" y="55912"/>
                  </a:moveTo>
                  <a:cubicBezTo>
                    <a:pt x="64475" y="86791"/>
                    <a:pt x="50041" y="111823"/>
                    <a:pt x="32237" y="111823"/>
                  </a:cubicBezTo>
                  <a:cubicBezTo>
                    <a:pt x="14433" y="111823"/>
                    <a:pt x="0" y="86791"/>
                    <a:pt x="0" y="55912"/>
                  </a:cubicBezTo>
                  <a:cubicBezTo>
                    <a:pt x="0" y="25033"/>
                    <a:pt x="14433" y="0"/>
                    <a:pt x="32237" y="0"/>
                  </a:cubicBezTo>
                  <a:cubicBezTo>
                    <a:pt x="50041" y="0"/>
                    <a:pt x="64475" y="25033"/>
                    <a:pt x="64475" y="55912"/>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8" name="Google Shape;578;p16"/>
            <p:cNvSpPr/>
            <p:nvPr/>
          </p:nvSpPr>
          <p:spPr>
            <a:xfrm rot="-1778992">
              <a:off x="7345395" y="2232411"/>
              <a:ext cx="24194" cy="41962"/>
            </a:xfrm>
            <a:custGeom>
              <a:avLst/>
              <a:gdLst/>
              <a:ahLst/>
              <a:cxnLst/>
              <a:rect l="l" t="t" r="r" b="b"/>
              <a:pathLst>
                <a:path w="64696" h="112208" extrusionOk="0">
                  <a:moveTo>
                    <a:pt x="64698" y="56104"/>
                  </a:moveTo>
                  <a:cubicBezTo>
                    <a:pt x="64698" y="87090"/>
                    <a:pt x="50215" y="112209"/>
                    <a:pt x="32350" y="112209"/>
                  </a:cubicBezTo>
                  <a:cubicBezTo>
                    <a:pt x="14484" y="112209"/>
                    <a:pt x="1" y="87090"/>
                    <a:pt x="1" y="56104"/>
                  </a:cubicBezTo>
                  <a:cubicBezTo>
                    <a:pt x="1" y="25119"/>
                    <a:pt x="14484" y="0"/>
                    <a:pt x="32350" y="0"/>
                  </a:cubicBezTo>
                  <a:cubicBezTo>
                    <a:pt x="50215" y="0"/>
                    <a:pt x="64698" y="25119"/>
                    <a:pt x="64698" y="5610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9" name="Google Shape;579;p16"/>
            <p:cNvSpPr/>
            <p:nvPr/>
          </p:nvSpPr>
          <p:spPr>
            <a:xfrm rot="-1798898">
              <a:off x="7404420" y="2267151"/>
              <a:ext cx="24191" cy="41957"/>
            </a:xfrm>
            <a:custGeom>
              <a:avLst/>
              <a:gdLst/>
              <a:ahLst/>
              <a:cxnLst/>
              <a:rect l="l" t="t" r="r" b="b"/>
              <a:pathLst>
                <a:path w="64474" h="111823" extrusionOk="0">
                  <a:moveTo>
                    <a:pt x="64474" y="55912"/>
                  </a:moveTo>
                  <a:cubicBezTo>
                    <a:pt x="64474" y="86791"/>
                    <a:pt x="50041" y="111823"/>
                    <a:pt x="32237" y="111823"/>
                  </a:cubicBezTo>
                  <a:cubicBezTo>
                    <a:pt x="14433" y="111823"/>
                    <a:pt x="0" y="86791"/>
                    <a:pt x="0" y="55912"/>
                  </a:cubicBezTo>
                  <a:cubicBezTo>
                    <a:pt x="0" y="25033"/>
                    <a:pt x="14433" y="0"/>
                    <a:pt x="32237" y="0"/>
                  </a:cubicBezTo>
                  <a:cubicBezTo>
                    <a:pt x="50041" y="0"/>
                    <a:pt x="64474" y="25033"/>
                    <a:pt x="64474" y="55912"/>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0" name="Google Shape;580;p16"/>
            <p:cNvSpPr/>
            <p:nvPr/>
          </p:nvSpPr>
          <p:spPr>
            <a:xfrm>
              <a:off x="7054307" y="2375460"/>
              <a:ext cx="81342" cy="108498"/>
            </a:xfrm>
            <a:custGeom>
              <a:avLst/>
              <a:gdLst/>
              <a:ahLst/>
              <a:cxnLst/>
              <a:rect l="l" t="t" r="r" b="b"/>
              <a:pathLst>
                <a:path w="216911" h="289327" extrusionOk="0">
                  <a:moveTo>
                    <a:pt x="216912" y="195983"/>
                  </a:moveTo>
                  <a:cubicBezTo>
                    <a:pt x="216912" y="129308"/>
                    <a:pt x="170030" y="47678"/>
                    <a:pt x="112307" y="14246"/>
                  </a:cubicBezTo>
                  <a:cubicBezTo>
                    <a:pt x="81496" y="-3566"/>
                    <a:pt x="53919" y="-4042"/>
                    <a:pt x="34805" y="9293"/>
                  </a:cubicBezTo>
                  <a:lnTo>
                    <a:pt x="0" y="29009"/>
                  </a:lnTo>
                  <a:lnTo>
                    <a:pt x="14835" y="34915"/>
                  </a:lnTo>
                  <a:cubicBezTo>
                    <a:pt x="9738" y="47589"/>
                    <a:pt x="7246" y="61163"/>
                    <a:pt x="7512" y="74825"/>
                  </a:cubicBezTo>
                  <a:cubicBezTo>
                    <a:pt x="7512" y="141500"/>
                    <a:pt x="54394" y="223034"/>
                    <a:pt x="112117" y="256562"/>
                  </a:cubicBezTo>
                  <a:cubicBezTo>
                    <a:pt x="121018" y="261857"/>
                    <a:pt x="130623" y="265858"/>
                    <a:pt x="140645" y="268468"/>
                  </a:cubicBezTo>
                  <a:lnTo>
                    <a:pt x="140645" y="289328"/>
                  </a:lnTo>
                  <a:lnTo>
                    <a:pt x="185530" y="263991"/>
                  </a:lnTo>
                  <a:lnTo>
                    <a:pt x="185530" y="263991"/>
                  </a:lnTo>
                  <a:lnTo>
                    <a:pt x="185530" y="263991"/>
                  </a:lnTo>
                  <a:cubicBezTo>
                    <a:pt x="205310" y="252656"/>
                    <a:pt x="216912" y="229225"/>
                    <a:pt x="216912" y="195983"/>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1" name="Google Shape;581;p16"/>
            <p:cNvSpPr/>
            <p:nvPr/>
          </p:nvSpPr>
          <p:spPr>
            <a:xfrm rot="-1798898">
              <a:off x="7049958" y="2378905"/>
              <a:ext cx="64153" cy="111361"/>
            </a:xfrm>
            <a:custGeom>
              <a:avLst/>
              <a:gdLst/>
              <a:ahLst/>
              <a:cxnLst/>
              <a:rect l="l" t="t" r="r" b="b"/>
              <a:pathLst>
                <a:path w="170980" h="296798" extrusionOk="0">
                  <a:moveTo>
                    <a:pt x="170981" y="148399"/>
                  </a:moveTo>
                  <a:cubicBezTo>
                    <a:pt x="170981" y="230358"/>
                    <a:pt x="132706" y="296799"/>
                    <a:pt x="85491" y="296799"/>
                  </a:cubicBezTo>
                  <a:cubicBezTo>
                    <a:pt x="38276" y="296799"/>
                    <a:pt x="0" y="230358"/>
                    <a:pt x="0" y="148399"/>
                  </a:cubicBezTo>
                  <a:cubicBezTo>
                    <a:pt x="0" y="66441"/>
                    <a:pt x="38276" y="0"/>
                    <a:pt x="85491" y="0"/>
                  </a:cubicBezTo>
                  <a:cubicBezTo>
                    <a:pt x="132706" y="0"/>
                    <a:pt x="170981" y="66441"/>
                    <a:pt x="170981" y="148399"/>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2" name="Google Shape;582;p16"/>
            <p:cNvSpPr/>
            <p:nvPr/>
          </p:nvSpPr>
          <p:spPr>
            <a:xfrm rot="-1798898">
              <a:off x="7061883" y="2407428"/>
              <a:ext cx="9134" cy="15868"/>
            </a:xfrm>
            <a:custGeom>
              <a:avLst/>
              <a:gdLst/>
              <a:ahLst/>
              <a:cxnLst/>
              <a:rect l="l" t="t" r="r" b="b"/>
              <a:pathLst>
                <a:path w="24344" h="42290" extrusionOk="0">
                  <a:moveTo>
                    <a:pt x="24344" y="21145"/>
                  </a:moveTo>
                  <a:cubicBezTo>
                    <a:pt x="24344" y="32824"/>
                    <a:pt x="18894" y="42291"/>
                    <a:pt x="12172" y="42291"/>
                  </a:cubicBezTo>
                  <a:cubicBezTo>
                    <a:pt x="5449" y="42291"/>
                    <a:pt x="0" y="32824"/>
                    <a:pt x="0" y="21145"/>
                  </a:cubicBezTo>
                  <a:cubicBezTo>
                    <a:pt x="0" y="9467"/>
                    <a:pt x="5450" y="0"/>
                    <a:pt x="12172" y="0"/>
                  </a:cubicBezTo>
                  <a:cubicBezTo>
                    <a:pt x="18895" y="0"/>
                    <a:pt x="24344" y="9467"/>
                    <a:pt x="24344" y="21145"/>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3" name="Google Shape;583;p16"/>
            <p:cNvSpPr/>
            <p:nvPr/>
          </p:nvSpPr>
          <p:spPr>
            <a:xfrm rot="-1798898">
              <a:off x="7092283" y="2424967"/>
              <a:ext cx="9134" cy="15868"/>
            </a:xfrm>
            <a:custGeom>
              <a:avLst/>
              <a:gdLst/>
              <a:ahLst/>
              <a:cxnLst/>
              <a:rect l="l" t="t" r="r" b="b"/>
              <a:pathLst>
                <a:path w="24344" h="42290" extrusionOk="0">
                  <a:moveTo>
                    <a:pt x="24344" y="21145"/>
                  </a:moveTo>
                  <a:cubicBezTo>
                    <a:pt x="24344" y="32824"/>
                    <a:pt x="18894" y="42291"/>
                    <a:pt x="12172" y="42291"/>
                  </a:cubicBezTo>
                  <a:cubicBezTo>
                    <a:pt x="5449" y="42291"/>
                    <a:pt x="0" y="32824"/>
                    <a:pt x="0" y="21145"/>
                  </a:cubicBezTo>
                  <a:cubicBezTo>
                    <a:pt x="0" y="9467"/>
                    <a:pt x="5450" y="0"/>
                    <a:pt x="12172" y="0"/>
                  </a:cubicBezTo>
                  <a:cubicBezTo>
                    <a:pt x="18895" y="0"/>
                    <a:pt x="24344" y="9467"/>
                    <a:pt x="24344" y="21145"/>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4" name="Google Shape;584;p16"/>
            <p:cNvSpPr/>
            <p:nvPr/>
          </p:nvSpPr>
          <p:spPr>
            <a:xfrm>
              <a:off x="7066445" y="2439547"/>
              <a:ext cx="31881" cy="22328"/>
            </a:xfrm>
            <a:custGeom>
              <a:avLst/>
              <a:gdLst/>
              <a:ahLst/>
              <a:cxnLst/>
              <a:rect l="l" t="t" r="r" b="b"/>
              <a:pathLst>
                <a:path w="85015" h="59542" extrusionOk="0">
                  <a:moveTo>
                    <a:pt x="0" y="0"/>
                  </a:moveTo>
                  <a:cubicBezTo>
                    <a:pt x="0" y="0"/>
                    <a:pt x="13694" y="37528"/>
                    <a:pt x="41272" y="53435"/>
                  </a:cubicBezTo>
                  <a:cubicBezTo>
                    <a:pt x="68849" y="69342"/>
                    <a:pt x="85015" y="49149"/>
                    <a:pt x="85015" y="49149"/>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5" name="Google Shape;585;p16"/>
            <p:cNvSpPr/>
            <p:nvPr/>
          </p:nvSpPr>
          <p:spPr>
            <a:xfrm>
              <a:off x="7016984" y="2605070"/>
              <a:ext cx="22181" cy="70080"/>
            </a:xfrm>
            <a:custGeom>
              <a:avLst/>
              <a:gdLst/>
              <a:ahLst/>
              <a:cxnLst/>
              <a:rect l="l" t="t" r="r" b="b"/>
              <a:pathLst>
                <a:path w="59149" h="186880" extrusionOk="0">
                  <a:moveTo>
                    <a:pt x="0" y="152591"/>
                  </a:moveTo>
                  <a:lnTo>
                    <a:pt x="59149" y="186881"/>
                  </a:lnTo>
                  <a:lnTo>
                    <a:pt x="59149" y="34195"/>
                  </a:lnTo>
                  <a:lnTo>
                    <a:pt x="0" y="0"/>
                  </a:lnTo>
                  <a:lnTo>
                    <a:pt x="0" y="152591"/>
                  </a:lnTo>
                  <a:close/>
                </a:path>
              </a:pathLst>
            </a:custGeom>
            <a:solidFill>
              <a:srgbClr val="1155C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6" name="Google Shape;586;p16"/>
            <p:cNvSpPr/>
            <p:nvPr/>
          </p:nvSpPr>
          <p:spPr>
            <a:xfrm>
              <a:off x="7016984" y="2594731"/>
              <a:ext cx="41045" cy="23253"/>
            </a:xfrm>
            <a:custGeom>
              <a:avLst/>
              <a:gdLst/>
              <a:ahLst/>
              <a:cxnLst/>
              <a:rect l="l" t="t" r="r" b="b"/>
              <a:pathLst>
                <a:path w="109454" h="62007" extrusionOk="0">
                  <a:moveTo>
                    <a:pt x="59149" y="62008"/>
                  </a:moveTo>
                  <a:lnTo>
                    <a:pt x="0" y="27718"/>
                  </a:lnTo>
                  <a:lnTo>
                    <a:pt x="47928" y="0"/>
                  </a:lnTo>
                  <a:lnTo>
                    <a:pt x="109455" y="34480"/>
                  </a:lnTo>
                  <a:lnTo>
                    <a:pt x="59149" y="62008"/>
                  </a:lnTo>
                  <a:close/>
                </a:path>
              </a:pathLst>
            </a:custGeom>
            <a:solidFill>
              <a:srgbClr val="3C7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7" name="Google Shape;587;p16"/>
            <p:cNvSpPr/>
            <p:nvPr/>
          </p:nvSpPr>
          <p:spPr>
            <a:xfrm>
              <a:off x="7057740" y="2595705"/>
              <a:ext cx="65605" cy="105819"/>
            </a:xfrm>
            <a:custGeom>
              <a:avLst/>
              <a:gdLst/>
              <a:ahLst/>
              <a:cxnLst/>
              <a:rect l="l" t="t" r="r" b="b"/>
              <a:pathLst>
                <a:path w="174947" h="282184" extrusionOk="0">
                  <a:moveTo>
                    <a:pt x="174880" y="168275"/>
                  </a:moveTo>
                  <a:cubicBezTo>
                    <a:pt x="174376" y="153645"/>
                    <a:pt x="166502" y="140272"/>
                    <a:pt x="153959" y="132747"/>
                  </a:cubicBezTo>
                  <a:lnTo>
                    <a:pt x="84635" y="92646"/>
                  </a:lnTo>
                  <a:lnTo>
                    <a:pt x="95666" y="40545"/>
                  </a:lnTo>
                  <a:lnTo>
                    <a:pt x="95666" y="36639"/>
                  </a:lnTo>
                  <a:cubicBezTo>
                    <a:pt x="95704" y="31096"/>
                    <a:pt x="94933" y="25581"/>
                    <a:pt x="93383" y="20256"/>
                  </a:cubicBezTo>
                  <a:cubicBezTo>
                    <a:pt x="91291" y="13398"/>
                    <a:pt x="83874" y="-2889"/>
                    <a:pt x="79119" y="445"/>
                  </a:cubicBezTo>
                  <a:lnTo>
                    <a:pt x="6562" y="42450"/>
                  </a:lnTo>
                  <a:cubicBezTo>
                    <a:pt x="2187" y="43688"/>
                    <a:pt x="0" y="48736"/>
                    <a:pt x="0" y="56356"/>
                  </a:cubicBezTo>
                  <a:lnTo>
                    <a:pt x="0" y="184087"/>
                  </a:lnTo>
                  <a:cubicBezTo>
                    <a:pt x="903" y="199546"/>
                    <a:pt x="9053" y="213671"/>
                    <a:pt x="21967" y="222187"/>
                  </a:cubicBezTo>
                  <a:lnTo>
                    <a:pt x="120961" y="279337"/>
                  </a:lnTo>
                  <a:cubicBezTo>
                    <a:pt x="129710" y="284385"/>
                    <a:pt x="137412" y="282480"/>
                    <a:pt x="140741" y="275527"/>
                  </a:cubicBezTo>
                  <a:lnTo>
                    <a:pt x="173739" y="204280"/>
                  </a:lnTo>
                  <a:cubicBezTo>
                    <a:pt x="174728" y="201632"/>
                    <a:pt x="175118" y="198803"/>
                    <a:pt x="174880" y="195993"/>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8" name="Google Shape;588;p16"/>
            <p:cNvSpPr/>
            <p:nvPr/>
          </p:nvSpPr>
          <p:spPr>
            <a:xfrm>
              <a:off x="7095932" y="2684289"/>
              <a:ext cx="13087" cy="23860"/>
            </a:xfrm>
            <a:custGeom>
              <a:avLst/>
              <a:gdLst/>
              <a:ahLst/>
              <a:cxnLst/>
              <a:rect l="l" t="t" r="r" b="b"/>
              <a:pathLst>
                <a:path w="34899" h="63627" extrusionOk="0">
                  <a:moveTo>
                    <a:pt x="0" y="63627"/>
                  </a:moveTo>
                  <a:lnTo>
                    <a:pt x="34900" y="43148"/>
                  </a:lnTo>
                  <a:lnTo>
                    <a:pt x="3138" y="0"/>
                  </a:lnTo>
                  <a:lnTo>
                    <a:pt x="0" y="63627"/>
                  </a:ln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9" name="Google Shape;589;p16"/>
            <p:cNvSpPr/>
            <p:nvPr/>
          </p:nvSpPr>
          <p:spPr>
            <a:xfrm>
              <a:off x="7045282" y="2602986"/>
              <a:ext cx="65605" cy="105693"/>
            </a:xfrm>
            <a:custGeom>
              <a:avLst/>
              <a:gdLst/>
              <a:ahLst/>
              <a:cxnLst/>
              <a:rect l="l" t="t" r="r" b="b"/>
              <a:pathLst>
                <a:path w="174947" h="281849" extrusionOk="0">
                  <a:moveTo>
                    <a:pt x="174880" y="168254"/>
                  </a:moveTo>
                  <a:cubicBezTo>
                    <a:pt x="174319" y="153642"/>
                    <a:pt x="166464" y="140288"/>
                    <a:pt x="153959" y="132725"/>
                  </a:cubicBezTo>
                  <a:lnTo>
                    <a:pt x="84635" y="92720"/>
                  </a:lnTo>
                  <a:lnTo>
                    <a:pt x="95666" y="40523"/>
                  </a:lnTo>
                  <a:lnTo>
                    <a:pt x="95666" y="36713"/>
                  </a:lnTo>
                  <a:cubicBezTo>
                    <a:pt x="95704" y="31141"/>
                    <a:pt x="94933" y="25588"/>
                    <a:pt x="93383" y="20235"/>
                  </a:cubicBezTo>
                  <a:cubicBezTo>
                    <a:pt x="91291" y="13377"/>
                    <a:pt x="83874" y="-2815"/>
                    <a:pt x="79119" y="423"/>
                  </a:cubicBezTo>
                  <a:lnTo>
                    <a:pt x="6562" y="42429"/>
                  </a:lnTo>
                  <a:cubicBezTo>
                    <a:pt x="2187" y="43667"/>
                    <a:pt x="0" y="48810"/>
                    <a:pt x="0" y="56430"/>
                  </a:cubicBezTo>
                  <a:lnTo>
                    <a:pt x="0" y="183684"/>
                  </a:lnTo>
                  <a:cubicBezTo>
                    <a:pt x="875" y="199153"/>
                    <a:pt x="9025" y="213288"/>
                    <a:pt x="21967" y="221784"/>
                  </a:cubicBezTo>
                  <a:lnTo>
                    <a:pt x="120961" y="278934"/>
                  </a:lnTo>
                  <a:cubicBezTo>
                    <a:pt x="129710" y="284078"/>
                    <a:pt x="137412" y="282173"/>
                    <a:pt x="140741" y="275124"/>
                  </a:cubicBezTo>
                  <a:lnTo>
                    <a:pt x="173739" y="203877"/>
                  </a:lnTo>
                  <a:cubicBezTo>
                    <a:pt x="174728" y="201229"/>
                    <a:pt x="175118" y="198400"/>
                    <a:pt x="174880" y="195590"/>
                  </a:cubicBezTo>
                  <a:close/>
                </a:path>
              </a:pathLst>
            </a:custGeom>
            <a:solidFill>
              <a:srgbClr val="EFBD9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40"/>
        <p:cNvGrpSpPr/>
        <p:nvPr/>
      </p:nvGrpSpPr>
      <p:grpSpPr>
        <a:xfrm>
          <a:off x="0" y="0"/>
          <a:ext cx="0" cy="0"/>
          <a:chOff x="0" y="0"/>
          <a:chExt cx="0" cy="0"/>
        </a:xfrm>
      </p:grpSpPr>
      <p:sp>
        <p:nvSpPr>
          <p:cNvPr id="741" name="Google Shape;741;p18"/>
          <p:cNvSpPr txBox="1">
            <a:spLocks noGrp="1"/>
          </p:cNvSpPr>
          <p:nvPr>
            <p:ph type="ctrTitle" idx="4294967295"/>
          </p:nvPr>
        </p:nvSpPr>
        <p:spPr>
          <a:xfrm>
            <a:off x="721898" y="218397"/>
            <a:ext cx="7643691" cy="725649"/>
          </a:xfrm>
          <a:prstGeom prst="rect">
            <a:avLst/>
          </a:prstGeom>
        </p:spPr>
        <p:txBody>
          <a:bodyPr spcFirstLastPara="1" wrap="square" lIns="0" tIns="0" rIns="0" bIns="0" anchor="b" anchorCtr="0">
            <a:noAutofit/>
          </a:bodyPr>
          <a:lstStyle/>
          <a:p>
            <a:pPr lvl="0"/>
            <a:r>
              <a:rPr lang="en-US" sz="5400" dirty="0">
                <a:ln w="22225">
                  <a:solidFill>
                    <a:schemeClr val="accent2"/>
                  </a:solidFill>
                  <a:prstDash val="solid"/>
                </a:ln>
                <a:solidFill>
                  <a:schemeClr val="accent2">
                    <a:lumMod val="75000"/>
                  </a:schemeClr>
                </a:solidFill>
              </a:rPr>
              <a:t>Tools and components</a:t>
            </a:r>
            <a:endParaRPr sz="5400" dirty="0">
              <a:solidFill>
                <a:schemeClr val="accent2">
                  <a:lumMod val="75000"/>
                </a:schemeClr>
              </a:solidFill>
            </a:endParaRPr>
          </a:p>
        </p:txBody>
      </p:sp>
      <p:sp>
        <p:nvSpPr>
          <p:cNvPr id="742" name="Google Shape;742;p18"/>
          <p:cNvSpPr txBox="1">
            <a:spLocks noGrp="1"/>
          </p:cNvSpPr>
          <p:nvPr>
            <p:ph type="subTitle" idx="4294967295"/>
          </p:nvPr>
        </p:nvSpPr>
        <p:spPr>
          <a:xfrm>
            <a:off x="989347" y="1184854"/>
            <a:ext cx="3867900" cy="3686195"/>
          </a:xfrm>
          <a:prstGeom prst="rect">
            <a:avLst/>
          </a:prstGeom>
        </p:spPr>
        <p:txBody>
          <a:bodyPr spcFirstLastPara="1" wrap="square" lIns="0" tIns="0" rIns="0" bIns="0" anchor="t" anchorCtr="0">
            <a:noAutofit/>
          </a:bodyPr>
          <a:lstStyle/>
          <a:p>
            <a:pPr marL="152400" indent="0">
              <a:buClr>
                <a:schemeClr val="bg2">
                  <a:lumMod val="40000"/>
                  <a:lumOff val="60000"/>
                </a:schemeClr>
              </a:buClr>
              <a:buNone/>
            </a:pPr>
            <a:r>
              <a:rPr lang="en-US" sz="1400" b="1" dirty="0" smtClean="0">
                <a:solidFill>
                  <a:schemeClr val="accent2">
                    <a:lumMod val="75000"/>
                  </a:schemeClr>
                </a:solidFill>
                <a:latin typeface="+mn-lt"/>
                <a:ea typeface="Cambria Math" panose="02040503050406030204" pitchFamily="18" charset="0"/>
              </a:rPr>
              <a:t>Hardware:</a:t>
            </a:r>
            <a:endParaRPr lang="si-LK" sz="1400" b="1" dirty="0">
              <a:solidFill>
                <a:schemeClr val="accent2">
                  <a:lumMod val="75000"/>
                </a:schemeClr>
              </a:solidFill>
              <a:latin typeface="+mn-lt"/>
              <a:ea typeface="Cambria Math" panose="02040503050406030204" pitchFamily="18" charset="0"/>
            </a:endParaRPr>
          </a:p>
          <a:p>
            <a:pPr marL="495300">
              <a:buFont typeface="Wingdings" panose="05000000000000000000" pitchFamily="2" charset="2"/>
              <a:buChar char="§"/>
            </a:pPr>
            <a:r>
              <a:rPr lang="it-IT" sz="1400" dirty="0">
                <a:solidFill>
                  <a:schemeClr val="accent2">
                    <a:lumMod val="75000"/>
                  </a:schemeClr>
                </a:solidFill>
                <a:latin typeface="+mn-lt"/>
              </a:rPr>
              <a:t>RASPBERY PI 3 MODEL B+</a:t>
            </a:r>
          </a:p>
          <a:p>
            <a:pPr marL="495300">
              <a:buFont typeface="Wingdings" panose="05000000000000000000" pitchFamily="2" charset="2"/>
              <a:buChar char="§"/>
            </a:pPr>
            <a:r>
              <a:rPr lang="en-US" sz="1400" dirty="0">
                <a:solidFill>
                  <a:schemeClr val="accent2">
                    <a:lumMod val="75000"/>
                  </a:schemeClr>
                </a:solidFill>
                <a:latin typeface="+mn-lt"/>
              </a:rPr>
              <a:t>Arduino UNO board</a:t>
            </a:r>
          </a:p>
          <a:p>
            <a:pPr marL="495300">
              <a:buFont typeface="Wingdings" panose="05000000000000000000" pitchFamily="2" charset="2"/>
              <a:buChar char="§"/>
            </a:pPr>
            <a:r>
              <a:rPr lang="en-US" sz="1400" dirty="0">
                <a:solidFill>
                  <a:schemeClr val="accent2">
                    <a:lumMod val="75000"/>
                  </a:schemeClr>
                </a:solidFill>
                <a:latin typeface="+mn-lt"/>
              </a:rPr>
              <a:t>Ultrasonic sensors</a:t>
            </a:r>
          </a:p>
          <a:p>
            <a:pPr marL="495300">
              <a:buFont typeface="Wingdings" panose="05000000000000000000" pitchFamily="2" charset="2"/>
              <a:buChar char="§"/>
            </a:pPr>
            <a:r>
              <a:rPr lang="en-US" sz="1400" dirty="0">
                <a:solidFill>
                  <a:schemeClr val="accent2">
                    <a:lumMod val="75000"/>
                  </a:schemeClr>
                </a:solidFill>
                <a:latin typeface="+mn-lt"/>
              </a:rPr>
              <a:t>Generic CPVKHEDC Breadboard</a:t>
            </a:r>
          </a:p>
          <a:p>
            <a:pPr marL="495300">
              <a:buFont typeface="Wingdings" panose="05000000000000000000" pitchFamily="2" charset="2"/>
              <a:buChar char="§"/>
            </a:pPr>
            <a:r>
              <a:rPr lang="en-US" sz="1400" dirty="0">
                <a:solidFill>
                  <a:schemeClr val="accent2">
                    <a:lumMod val="75000"/>
                  </a:schemeClr>
                </a:solidFill>
                <a:latin typeface="+mn-lt"/>
              </a:rPr>
              <a:t>Servo Motors</a:t>
            </a:r>
          </a:p>
          <a:p>
            <a:pPr marL="495300">
              <a:buFont typeface="Wingdings" panose="05000000000000000000" pitchFamily="2" charset="2"/>
              <a:buChar char="§"/>
            </a:pPr>
            <a:r>
              <a:rPr lang="en-US" sz="1400" dirty="0">
                <a:solidFill>
                  <a:schemeClr val="accent2">
                    <a:lumMod val="75000"/>
                  </a:schemeClr>
                </a:solidFill>
                <a:latin typeface="+mn-lt"/>
              </a:rPr>
              <a:t>Jumper wires</a:t>
            </a:r>
          </a:p>
          <a:p>
            <a:pPr marL="495300">
              <a:buFont typeface="Wingdings" panose="05000000000000000000" pitchFamily="2" charset="2"/>
              <a:buChar char="§"/>
            </a:pPr>
            <a:r>
              <a:rPr lang="en-US" sz="1400" dirty="0">
                <a:solidFill>
                  <a:schemeClr val="accent2">
                    <a:lumMod val="75000"/>
                  </a:schemeClr>
                </a:solidFill>
                <a:latin typeface="+mn-lt"/>
              </a:rPr>
              <a:t>Buzzer</a:t>
            </a:r>
          </a:p>
          <a:p>
            <a:pPr marL="495300">
              <a:buFont typeface="Wingdings" panose="05000000000000000000" pitchFamily="2" charset="2"/>
              <a:buChar char="§"/>
            </a:pPr>
            <a:r>
              <a:rPr lang="en-US" sz="1400" dirty="0">
                <a:solidFill>
                  <a:schemeClr val="accent2">
                    <a:lumMod val="75000"/>
                  </a:schemeClr>
                </a:solidFill>
                <a:latin typeface="+mn-lt"/>
              </a:rPr>
              <a:t>Resistor 330 ohm</a:t>
            </a:r>
          </a:p>
          <a:p>
            <a:pPr marL="495300">
              <a:buFont typeface="Wingdings" panose="05000000000000000000" pitchFamily="2" charset="2"/>
              <a:buChar char="§"/>
            </a:pPr>
            <a:r>
              <a:rPr lang="en-US" sz="1400" dirty="0">
                <a:solidFill>
                  <a:schemeClr val="accent2">
                    <a:lumMod val="75000"/>
                  </a:schemeClr>
                </a:solidFill>
                <a:latin typeface="+mn-lt"/>
              </a:rPr>
              <a:t>IR sensors</a:t>
            </a:r>
          </a:p>
          <a:p>
            <a:pPr marL="495300">
              <a:buFont typeface="Wingdings" panose="05000000000000000000" pitchFamily="2" charset="2"/>
              <a:buChar char="§"/>
            </a:pPr>
            <a:r>
              <a:rPr lang="en-US" sz="1400" dirty="0">
                <a:solidFill>
                  <a:schemeClr val="accent2">
                    <a:lumMod val="75000"/>
                  </a:schemeClr>
                </a:solidFill>
                <a:latin typeface="+mn-lt"/>
              </a:rPr>
              <a:t>LED bulbs</a:t>
            </a:r>
          </a:p>
        </p:txBody>
      </p:sp>
      <p:sp>
        <p:nvSpPr>
          <p:cNvPr id="743" name="Google Shape;743;p18"/>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6</a:t>
            </a:fld>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41695" y="2374995"/>
            <a:ext cx="3428231" cy="2261755"/>
          </a:xfrm>
          <a:prstGeom prst="rect">
            <a:avLst/>
          </a:prstGeom>
          <a:effectLst>
            <a:softEdge rad="317500"/>
          </a:effec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56"/>
        <p:cNvGrpSpPr/>
        <p:nvPr/>
      </p:nvGrpSpPr>
      <p:grpSpPr>
        <a:xfrm>
          <a:off x="0" y="0"/>
          <a:ext cx="0" cy="0"/>
          <a:chOff x="0" y="0"/>
          <a:chExt cx="0" cy="0"/>
        </a:xfrm>
      </p:grpSpPr>
      <p:sp>
        <p:nvSpPr>
          <p:cNvPr id="857" name="Google Shape;857;p19"/>
          <p:cNvSpPr txBox="1">
            <a:spLocks noGrp="1"/>
          </p:cNvSpPr>
          <p:nvPr>
            <p:ph type="body" idx="1"/>
          </p:nvPr>
        </p:nvSpPr>
        <p:spPr>
          <a:xfrm>
            <a:off x="457278" y="1143624"/>
            <a:ext cx="2682600" cy="2679000"/>
          </a:xfrm>
          <a:prstGeom prst="rect">
            <a:avLst/>
          </a:prstGeom>
        </p:spPr>
        <p:txBody>
          <a:bodyPr spcFirstLastPara="1" wrap="square" lIns="0" tIns="0" rIns="0" bIns="0" anchor="t" anchorCtr="0">
            <a:noAutofit/>
          </a:bodyPr>
          <a:lstStyle/>
          <a:p>
            <a:pPr marL="171450" indent="-171450">
              <a:lnSpc>
                <a:spcPct val="150000"/>
              </a:lnSpc>
              <a:buClr>
                <a:schemeClr val="accent2">
                  <a:lumMod val="75000"/>
                </a:schemeClr>
              </a:buClr>
              <a:buFont typeface="Wingdings" panose="05000000000000000000" pitchFamily="2" charset="2"/>
              <a:buChar char="q"/>
            </a:pPr>
            <a:r>
              <a:rPr lang="en-US" sz="1200" dirty="0">
                <a:solidFill>
                  <a:schemeClr val="accent2">
                    <a:lumMod val="75000"/>
                  </a:schemeClr>
                </a:solidFill>
                <a:latin typeface="Fira Sans Condensed" panose="020B0503050000020004" pitchFamily="34" charset="0"/>
              </a:rPr>
              <a:t>All the hardware components code with Arduino </a:t>
            </a:r>
            <a:r>
              <a:rPr lang="en-US" sz="1200" dirty="0" smtClean="0">
                <a:solidFill>
                  <a:schemeClr val="accent2">
                    <a:lumMod val="75000"/>
                  </a:schemeClr>
                </a:solidFill>
                <a:latin typeface="Fira Sans Condensed" panose="020B0503050000020004" pitchFamily="34" charset="0"/>
              </a:rPr>
              <a:t>studio.</a:t>
            </a:r>
          </a:p>
          <a:p>
            <a:pPr marL="0" indent="0">
              <a:lnSpc>
                <a:spcPct val="150000"/>
              </a:lnSpc>
              <a:buClr>
                <a:schemeClr val="accent2">
                  <a:lumMod val="75000"/>
                </a:schemeClr>
              </a:buClr>
              <a:buNone/>
            </a:pPr>
            <a:endParaRPr lang="en-US" sz="1200" dirty="0">
              <a:solidFill>
                <a:schemeClr val="accent2">
                  <a:lumMod val="75000"/>
                </a:schemeClr>
              </a:solidFill>
              <a:latin typeface="Fira Sans Condensed" panose="020B0503050000020004" pitchFamily="34" charset="0"/>
            </a:endParaRPr>
          </a:p>
          <a:p>
            <a:pPr marL="171450" indent="-171450">
              <a:lnSpc>
                <a:spcPct val="150000"/>
              </a:lnSpc>
              <a:buClr>
                <a:schemeClr val="accent2">
                  <a:lumMod val="75000"/>
                </a:schemeClr>
              </a:buClr>
              <a:buFont typeface="Wingdings" panose="05000000000000000000" pitchFamily="2" charset="2"/>
              <a:buChar char="q"/>
            </a:pPr>
            <a:r>
              <a:rPr lang="en-US" sz="1200" dirty="0">
                <a:solidFill>
                  <a:schemeClr val="accent2">
                    <a:lumMod val="75000"/>
                  </a:schemeClr>
                </a:solidFill>
                <a:latin typeface="Fira Sans Condensed" panose="020B0503050000020004" pitchFamily="34" charset="0"/>
              </a:rPr>
              <a:t>Raspberry Pi control with </a:t>
            </a:r>
            <a:r>
              <a:rPr lang="en-US" sz="1200" dirty="0" err="1">
                <a:solidFill>
                  <a:schemeClr val="accent2">
                    <a:lumMod val="75000"/>
                  </a:schemeClr>
                </a:solidFill>
                <a:latin typeface="Fira Sans Condensed" panose="020B0503050000020004" pitchFamily="34" charset="0"/>
              </a:rPr>
              <a:t>Raspcontroller</a:t>
            </a:r>
            <a:r>
              <a:rPr lang="en-US" sz="1200" dirty="0">
                <a:solidFill>
                  <a:schemeClr val="accent2">
                    <a:lumMod val="75000"/>
                  </a:schemeClr>
                </a:solidFill>
                <a:latin typeface="Fira Sans Condensed" panose="020B0503050000020004" pitchFamily="34" charset="0"/>
              </a:rPr>
              <a:t> </a:t>
            </a:r>
            <a:r>
              <a:rPr lang="en-US" sz="1200" dirty="0" smtClean="0">
                <a:solidFill>
                  <a:schemeClr val="accent2">
                    <a:lumMod val="75000"/>
                  </a:schemeClr>
                </a:solidFill>
                <a:latin typeface="Fira Sans Condensed" panose="020B0503050000020004" pitchFamily="34" charset="0"/>
              </a:rPr>
              <a:t>app.</a:t>
            </a:r>
          </a:p>
          <a:p>
            <a:pPr marL="0" indent="0">
              <a:lnSpc>
                <a:spcPct val="150000"/>
              </a:lnSpc>
              <a:buClr>
                <a:schemeClr val="accent2">
                  <a:lumMod val="75000"/>
                </a:schemeClr>
              </a:buClr>
              <a:buNone/>
            </a:pPr>
            <a:endParaRPr lang="en-US" sz="1200" dirty="0">
              <a:solidFill>
                <a:schemeClr val="accent2">
                  <a:lumMod val="75000"/>
                </a:schemeClr>
              </a:solidFill>
              <a:latin typeface="Fira Sans Condensed" panose="020B0503050000020004" pitchFamily="34" charset="0"/>
            </a:endParaRPr>
          </a:p>
          <a:p>
            <a:pPr marL="171450" indent="-171450">
              <a:lnSpc>
                <a:spcPct val="150000"/>
              </a:lnSpc>
              <a:buClr>
                <a:schemeClr val="accent2">
                  <a:lumMod val="75000"/>
                </a:schemeClr>
              </a:buClr>
              <a:buFont typeface="Wingdings" panose="05000000000000000000" pitchFamily="2" charset="2"/>
              <a:buChar char="q"/>
            </a:pPr>
            <a:r>
              <a:rPr lang="en-US" sz="1200" dirty="0">
                <a:solidFill>
                  <a:schemeClr val="accent2">
                    <a:lumMod val="75000"/>
                  </a:schemeClr>
                </a:solidFill>
                <a:latin typeface="Fira Sans Condensed" panose="020B0503050000020004" pitchFamily="34" charset="0"/>
              </a:rPr>
              <a:t>Home automation system control with mobile </a:t>
            </a:r>
            <a:r>
              <a:rPr lang="en-US" sz="1200" dirty="0" smtClean="0">
                <a:solidFill>
                  <a:schemeClr val="accent2">
                    <a:lumMod val="75000"/>
                  </a:schemeClr>
                </a:solidFill>
                <a:latin typeface="Fira Sans Condensed" panose="020B0503050000020004" pitchFamily="34" charset="0"/>
              </a:rPr>
              <a:t>application.</a:t>
            </a:r>
            <a:endParaRPr lang="en-US" sz="1200" dirty="0">
              <a:solidFill>
                <a:schemeClr val="accent2">
                  <a:lumMod val="75000"/>
                </a:schemeClr>
              </a:solidFill>
              <a:latin typeface="Fira Sans Condensed" panose="020B0503050000020004" pitchFamily="34" charset="0"/>
            </a:endParaRPr>
          </a:p>
        </p:txBody>
      </p:sp>
      <p:sp>
        <p:nvSpPr>
          <p:cNvPr id="858" name="Google Shape;858;p19"/>
          <p:cNvSpPr txBox="1">
            <a:spLocks noGrp="1"/>
          </p:cNvSpPr>
          <p:nvPr>
            <p:ph type="title"/>
          </p:nvPr>
        </p:nvSpPr>
        <p:spPr>
          <a:xfrm>
            <a:off x="457278" y="730291"/>
            <a:ext cx="5640900" cy="343436"/>
          </a:xfrm>
          <a:prstGeom prst="rect">
            <a:avLst/>
          </a:prstGeom>
        </p:spPr>
        <p:txBody>
          <a:bodyPr spcFirstLastPara="1" wrap="square" lIns="0" tIns="0" rIns="0" bIns="0" anchor="t" anchorCtr="0">
            <a:noAutofit/>
          </a:bodyPr>
          <a:lstStyle/>
          <a:p>
            <a:pPr lvl="0"/>
            <a:r>
              <a:rPr lang="en-US" sz="1600" b="1" dirty="0" smtClean="0">
                <a:solidFill>
                  <a:schemeClr val="accent2">
                    <a:lumMod val="75000"/>
                  </a:schemeClr>
                </a:solidFill>
                <a:latin typeface="Cambria Math" panose="02040503050406030204" pitchFamily="18" charset="0"/>
                <a:ea typeface="Cambria Math" panose="02040503050406030204" pitchFamily="18" charset="0"/>
              </a:rPr>
              <a:t>Software:</a:t>
            </a:r>
            <a:endParaRPr sz="1600" b="1" dirty="0">
              <a:solidFill>
                <a:schemeClr val="accent2">
                  <a:lumMod val="75000"/>
                </a:schemeClr>
              </a:solidFill>
            </a:endParaRPr>
          </a:p>
        </p:txBody>
      </p:sp>
      <p:sp>
        <p:nvSpPr>
          <p:cNvPr id="860" name="Google Shape;860;p19"/>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7</a:t>
            </a:fld>
            <a:endParaRPr/>
          </a:p>
        </p:txBody>
      </p:sp>
      <p:pic>
        <p:nvPicPr>
          <p:cNvPr id="139" name="Picture 138">
            <a:extLst>
              <a:ext uri="{FF2B5EF4-FFF2-40B4-BE49-F238E27FC236}">
                <a16:creationId xmlns:a16="http://schemas.microsoft.com/office/drawing/2014/main" id="{44C508ED-82E8-4078-433F-9AE5E7B543CB}"/>
              </a:ext>
            </a:extLst>
          </p:cNvPr>
          <p:cNvPicPr>
            <a:picLocks noChangeAspect="1"/>
          </p:cNvPicPr>
          <p:nvPr/>
        </p:nvPicPr>
        <p:blipFill>
          <a:blip r:embed="rId3"/>
          <a:stretch>
            <a:fillRect/>
          </a:stretch>
        </p:blipFill>
        <p:spPr>
          <a:xfrm>
            <a:off x="3464493" y="1143624"/>
            <a:ext cx="1524835" cy="3304085"/>
          </a:xfrm>
          <a:prstGeom prst="rect">
            <a:avLst/>
          </a:prstGeom>
          <a:ln>
            <a:noFill/>
          </a:ln>
          <a:effectLst>
            <a:outerShdw blurRad="292100" dist="139700" dir="2700000" algn="tl" rotWithShape="0">
              <a:srgbClr val="333333">
                <a:alpha val="65000"/>
              </a:srgbClr>
            </a:outerShdw>
          </a:effectLst>
        </p:spPr>
      </p:pic>
      <p:pic>
        <p:nvPicPr>
          <p:cNvPr id="140" name="Picture 139">
            <a:extLst>
              <a:ext uri="{FF2B5EF4-FFF2-40B4-BE49-F238E27FC236}">
                <a16:creationId xmlns:a16="http://schemas.microsoft.com/office/drawing/2014/main" id="{A3BC5A10-39F4-EFCB-E73B-7FF4E8E4026F}"/>
              </a:ext>
            </a:extLst>
          </p:cNvPr>
          <p:cNvPicPr>
            <a:picLocks noChangeAspect="1"/>
          </p:cNvPicPr>
          <p:nvPr/>
        </p:nvPicPr>
        <p:blipFill>
          <a:blip r:embed="rId4"/>
          <a:stretch>
            <a:fillRect/>
          </a:stretch>
        </p:blipFill>
        <p:spPr>
          <a:xfrm>
            <a:off x="5413368" y="1862021"/>
            <a:ext cx="1526668" cy="3009029"/>
          </a:xfrm>
          <a:prstGeom prst="rect">
            <a:avLst/>
          </a:prstGeom>
          <a:ln>
            <a:noFill/>
          </a:ln>
          <a:effectLst>
            <a:outerShdw blurRad="292100" dist="139700" dir="2700000" algn="tl" rotWithShape="0">
              <a:srgbClr val="333333">
                <a:alpha val="65000"/>
              </a:srgbClr>
            </a:outerShdw>
          </a:effectLst>
        </p:spPr>
      </p:pic>
      <p:pic>
        <p:nvPicPr>
          <p:cNvPr id="141" name="Picture 140">
            <a:extLst>
              <a:ext uri="{FF2B5EF4-FFF2-40B4-BE49-F238E27FC236}">
                <a16:creationId xmlns:a16="http://schemas.microsoft.com/office/drawing/2014/main" id="{5FA574D8-733D-EF77-6226-2E46ACB15C80}"/>
              </a:ext>
            </a:extLst>
          </p:cNvPr>
          <p:cNvPicPr>
            <a:picLocks noChangeAspect="1"/>
          </p:cNvPicPr>
          <p:nvPr/>
        </p:nvPicPr>
        <p:blipFill>
          <a:blip r:embed="rId5"/>
          <a:stretch>
            <a:fillRect/>
          </a:stretch>
        </p:blipFill>
        <p:spPr>
          <a:xfrm>
            <a:off x="7315585" y="1143624"/>
            <a:ext cx="1457981" cy="3159222"/>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99"/>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8320" y="1383120"/>
            <a:ext cx="5628609" cy="3722230"/>
          </a:xfrm>
          <a:prstGeom prst="rect">
            <a:avLst/>
          </a:prstGeom>
          <a:effectLst>
            <a:softEdge rad="31750"/>
          </a:effectLst>
        </p:spPr>
      </p:pic>
      <p:sp>
        <p:nvSpPr>
          <p:cNvPr id="1700" name="Google Shape;1700;p28"/>
          <p:cNvSpPr txBox="1">
            <a:spLocks noGrp="1"/>
          </p:cNvSpPr>
          <p:nvPr>
            <p:ph type="title"/>
          </p:nvPr>
        </p:nvSpPr>
        <p:spPr>
          <a:xfrm>
            <a:off x="594360" y="605600"/>
            <a:ext cx="7790386" cy="70137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3200" dirty="0" smtClean="0"/>
              <a:t>System Diagram for Automated Gate</a:t>
            </a:r>
            <a:endParaRPr sz="3200" dirty="0"/>
          </a:p>
        </p:txBody>
      </p:sp>
      <p:sp>
        <p:nvSpPr>
          <p:cNvPr id="1701" name="Google Shape;1701;p28"/>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8</a:t>
            </a:fld>
            <a:endParaRPr/>
          </a:p>
        </p:txBody>
      </p:sp>
    </p:spTree>
    <p:extLst>
      <p:ext uri="{BB962C8B-B14F-4D97-AF65-F5344CB8AC3E}">
        <p14:creationId xmlns:p14="http://schemas.microsoft.com/office/powerpoint/2010/main" val="4161565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99"/>
        <p:cNvGrpSpPr/>
        <p:nvPr/>
      </p:nvGrpSpPr>
      <p:grpSpPr>
        <a:xfrm>
          <a:off x="0" y="0"/>
          <a:ext cx="0" cy="0"/>
          <a:chOff x="0" y="0"/>
          <a:chExt cx="0" cy="0"/>
        </a:xfrm>
      </p:grpSpPr>
      <p:sp>
        <p:nvSpPr>
          <p:cNvPr id="1701" name="Google Shape;1701;p28"/>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9</a:t>
            </a:fld>
            <a:endParaRPr/>
          </a:p>
        </p:txBody>
      </p:sp>
      <p:sp>
        <p:nvSpPr>
          <p:cNvPr id="32" name="Google Shape;1700;p28"/>
          <p:cNvSpPr txBox="1">
            <a:spLocks/>
          </p:cNvSpPr>
          <p:nvPr/>
        </p:nvSpPr>
        <p:spPr>
          <a:xfrm>
            <a:off x="579445" y="686228"/>
            <a:ext cx="8069580" cy="70137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1pPr>
            <a:lvl2pPr marR="0" lvl="1"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2pPr>
            <a:lvl3pPr marR="0" lvl="2"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3pPr>
            <a:lvl4pPr marR="0" lvl="3"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4pPr>
            <a:lvl5pPr marR="0" lvl="4"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5pPr>
            <a:lvl6pPr marR="0" lvl="5"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6pPr>
            <a:lvl7pPr marR="0" lvl="6"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7pPr>
            <a:lvl8pPr marR="0" lvl="7"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8pPr>
            <a:lvl9pPr marR="0" lvl="8"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9pPr>
          </a:lstStyle>
          <a:p>
            <a:pPr algn="ctr"/>
            <a:r>
              <a:rPr lang="en-GB" sz="3200" dirty="0" smtClean="0"/>
              <a:t>System Diagram for Automated Security System.</a:t>
            </a:r>
            <a:endParaRPr lang="en-GB" sz="3200"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77540" y="1593547"/>
            <a:ext cx="3398520" cy="3511803"/>
          </a:xfrm>
          <a:prstGeom prst="rect">
            <a:avLst/>
          </a:prstGeom>
        </p:spPr>
      </p:pic>
    </p:spTree>
  </p:cSld>
  <p:clrMapOvr>
    <a:masterClrMapping/>
  </p:clrMapOvr>
</p:sld>
</file>

<file path=ppt/theme/theme1.xml><?xml version="1.0" encoding="utf-8"?>
<a:theme xmlns:a="http://schemas.openxmlformats.org/drawingml/2006/main" name="Gaoler template">
  <a:themeElements>
    <a:clrScheme name="Custom 347">
      <a:dk1>
        <a:srgbClr val="3A3F50"/>
      </a:dk1>
      <a:lt1>
        <a:srgbClr val="FFFFFF"/>
      </a:lt1>
      <a:dk2>
        <a:srgbClr val="757B89"/>
      </a:dk2>
      <a:lt2>
        <a:srgbClr val="E9EAF2"/>
      </a:lt2>
      <a:accent1>
        <a:srgbClr val="00B5DD"/>
      </a:accent1>
      <a:accent2>
        <a:srgbClr val="007BB9"/>
      </a:accent2>
      <a:accent3>
        <a:srgbClr val="8C50FF"/>
      </a:accent3>
      <a:accent4>
        <a:srgbClr val="FF4D4D"/>
      </a:accent4>
      <a:accent5>
        <a:srgbClr val="F9CB07"/>
      </a:accent5>
      <a:accent6>
        <a:srgbClr val="A6CE28"/>
      </a:accent6>
      <a:hlink>
        <a:srgbClr val="007BB9"/>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349</TotalTime>
  <Words>669</Words>
  <Application>Microsoft Office PowerPoint</Application>
  <PresentationFormat>On-screen Show (16:9)</PresentationFormat>
  <Paragraphs>154</Paragraphs>
  <Slides>16</Slides>
  <Notes>16</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16</vt:i4>
      </vt:variant>
    </vt:vector>
  </HeadingPairs>
  <TitlesOfParts>
    <vt:vector size="29" baseType="lpstr">
      <vt:lpstr>Raleway Thin</vt:lpstr>
      <vt:lpstr>Barlow</vt:lpstr>
      <vt:lpstr>Fira Sans Condensed Light</vt:lpstr>
      <vt:lpstr>Agency FB</vt:lpstr>
      <vt:lpstr>Wingdings</vt:lpstr>
      <vt:lpstr>Calibri</vt:lpstr>
      <vt:lpstr>Raleway</vt:lpstr>
      <vt:lpstr>Barlow Light</vt:lpstr>
      <vt:lpstr>Cambria Math</vt:lpstr>
      <vt:lpstr>Arial</vt:lpstr>
      <vt:lpstr>Times New Roman</vt:lpstr>
      <vt:lpstr>Fira Sans Condensed</vt:lpstr>
      <vt:lpstr>Gaoler template</vt:lpstr>
      <vt:lpstr>SMART HOME AUTOMATION SYSTEM</vt:lpstr>
      <vt:lpstr>GROUP – Soul Cynics </vt:lpstr>
      <vt:lpstr>Introduction</vt:lpstr>
      <vt:lpstr>Goal</vt:lpstr>
      <vt:lpstr>PowerPoint Presentation</vt:lpstr>
      <vt:lpstr>Tools and components</vt:lpstr>
      <vt:lpstr>Software:</vt:lpstr>
      <vt:lpstr>System Diagram for Automated Gate</vt:lpstr>
      <vt:lpstr>PowerPoint Presentation</vt:lpstr>
      <vt:lpstr>Functions</vt:lpstr>
      <vt:lpstr>Budget Plan</vt:lpstr>
      <vt:lpstr>Further improvements</vt:lpstr>
      <vt:lpstr>PowerPoint Presentation</vt:lpstr>
      <vt:lpstr>PowerPoint Presentation</vt:lpstr>
      <vt:lpstr>PowerPoint Presentation</vt:lpstr>
      <vt:lpstr>Team Presented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AUTOMATED SLOT ALLOCATION AND CONTAINER TRACKING SYSTEM.</dc:title>
  <dc:creator>kaushika winodahewa</dc:creator>
  <cp:lastModifiedBy>Shehan</cp:lastModifiedBy>
  <cp:revision>39</cp:revision>
  <dcterms:modified xsi:type="dcterms:W3CDTF">2022-08-05T12:23:40Z</dcterms:modified>
</cp:coreProperties>
</file>